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8803600" cy="43195875"/>
  <p:notesSz cx="6881813" cy="9710738"/>
  <p:defaultTextStyle>
    <a:defPPr>
      <a:defRPr lang="pt-BR"/>
    </a:defPPr>
    <a:lvl1pPr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1pPr>
    <a:lvl2pPr marL="554038" indent="-96838"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2pPr>
    <a:lvl3pPr marL="1108075" indent="-193675"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3pPr>
    <a:lvl4pPr marL="1662113" indent="-290513"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4pPr>
    <a:lvl5pPr marL="2216150" indent="-387350"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5pPr>
    <a:lvl6pPr marL="22860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6pPr>
    <a:lvl7pPr marL="27432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7pPr>
    <a:lvl8pPr marL="32004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8pPr>
    <a:lvl9pPr marL="36576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9pPr>
  </p:defaultTextStyle>
  <p:extLst>
    <p:ext uri="{EFAFB233-063F-42B5-8137-9DF3F51BA10A}">
      <p15:sldGuideLst xmlns:p15="http://schemas.microsoft.com/office/powerpoint/2012/main">
        <p15:guide id="1" orient="horz" pos="13605">
          <p15:clr>
            <a:srgbClr val="A4A3A4"/>
          </p15:clr>
        </p15:guide>
        <p15:guide id="2" pos="181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Estilo Escuro 1 - Ênfase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Escuro 1 - Ênfase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Estilo Médio 3 - Ênfas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384" y="24"/>
      </p:cViewPr>
      <p:guideLst>
        <p:guide orient="horz" pos="13605"/>
        <p:guide pos="1814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409E3FD5-DB86-4997-B079-1E62A992CA20}"/>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dirty="0"/>
          </a:p>
        </p:txBody>
      </p:sp>
      <p:sp>
        <p:nvSpPr>
          <p:cNvPr id="3" name="Espaço Reservado para Data 2">
            <a:extLst>
              <a:ext uri="{FF2B5EF4-FFF2-40B4-BE49-F238E27FC236}">
                <a16:creationId xmlns:a16="http://schemas.microsoft.com/office/drawing/2014/main" id="{E2FF5FE3-98D2-48D9-84EF-9CEEEC9920BE}"/>
              </a:ext>
            </a:extLst>
          </p:cNvPr>
          <p:cNvSpPr>
            <a:spLocks noGrp="1"/>
          </p:cNvSpPr>
          <p:nvPr>
            <p:ph type="dt" sz="quarter"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49BFC71F-934D-4ED6-9FF4-694CA62554BC}" type="datetime1">
              <a:rPr lang="pt-BR" altLang="pt-BR"/>
              <a:pPr>
                <a:defRPr/>
              </a:pPr>
              <a:t>12/12/2021</a:t>
            </a:fld>
            <a:endParaRPr lang="pt-BR" altLang="pt-BR" dirty="0"/>
          </a:p>
        </p:txBody>
      </p:sp>
      <p:sp>
        <p:nvSpPr>
          <p:cNvPr id="4" name="Espaço Reservado para Rodapé 3">
            <a:extLst>
              <a:ext uri="{FF2B5EF4-FFF2-40B4-BE49-F238E27FC236}">
                <a16:creationId xmlns:a16="http://schemas.microsoft.com/office/drawing/2014/main" id="{163BD7CF-4180-4463-8BC1-13DDCD9C2210}"/>
              </a:ext>
            </a:extLst>
          </p:cNvPr>
          <p:cNvSpPr>
            <a:spLocks noGrp="1"/>
          </p:cNvSpPr>
          <p:nvPr>
            <p:ph type="ftr" sz="quarter" idx="2"/>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dirty="0"/>
          </a:p>
        </p:txBody>
      </p:sp>
      <p:sp>
        <p:nvSpPr>
          <p:cNvPr id="5" name="Espaço Reservado para Número de Slide 4">
            <a:extLst>
              <a:ext uri="{FF2B5EF4-FFF2-40B4-BE49-F238E27FC236}">
                <a16:creationId xmlns:a16="http://schemas.microsoft.com/office/drawing/2014/main" id="{AE6B2899-C74F-4351-8C04-8FA6702B02F2}"/>
              </a:ext>
            </a:extLst>
          </p:cNvPr>
          <p:cNvSpPr>
            <a:spLocks noGrp="1"/>
          </p:cNvSpPr>
          <p:nvPr>
            <p:ph type="sldNum" sz="quarter" idx="3"/>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A24D8936-700A-4AED-B0B1-299B23FC3B33}" type="slidenum">
              <a:rPr lang="pt-BR" altLang="pt-BR"/>
              <a:pPr>
                <a:defRPr/>
              </a:pPr>
              <a:t>‹nº›</a:t>
            </a:fld>
            <a:endParaRPr lang="pt-BR" altLang="pt-BR"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19FA8B01-BBA1-4712-9D4B-BFE4E2A0F6A5}"/>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dirty="0"/>
          </a:p>
        </p:txBody>
      </p:sp>
      <p:sp>
        <p:nvSpPr>
          <p:cNvPr id="3" name="Espaço Reservado para Data 2">
            <a:extLst>
              <a:ext uri="{FF2B5EF4-FFF2-40B4-BE49-F238E27FC236}">
                <a16:creationId xmlns:a16="http://schemas.microsoft.com/office/drawing/2014/main" id="{198CD4C3-97ED-4699-8B4C-14A6C7F0FFB4}"/>
              </a:ext>
            </a:extLst>
          </p:cNvPr>
          <p:cNvSpPr>
            <a:spLocks noGrp="1"/>
          </p:cNvSpPr>
          <p:nvPr>
            <p:ph type="dt"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FFD7BAB7-7D02-48ED-888D-FFE75C0EEBD8}" type="datetime1">
              <a:rPr lang="pt-BR" altLang="pt-BR"/>
              <a:pPr>
                <a:defRPr/>
              </a:pPr>
              <a:t>12/12/2021</a:t>
            </a:fld>
            <a:endParaRPr lang="pt-BR" altLang="pt-BR" dirty="0"/>
          </a:p>
        </p:txBody>
      </p:sp>
      <p:sp>
        <p:nvSpPr>
          <p:cNvPr id="4" name="Espaço Reservado para Imagem de Slide 3">
            <a:extLst>
              <a:ext uri="{FF2B5EF4-FFF2-40B4-BE49-F238E27FC236}">
                <a16:creationId xmlns:a16="http://schemas.microsoft.com/office/drawing/2014/main" id="{3537930F-E85B-424E-A3A5-331F6FD16458}"/>
              </a:ext>
            </a:extLst>
          </p:cNvPr>
          <p:cNvSpPr>
            <a:spLocks noGrp="1" noRot="1" noChangeAspect="1"/>
          </p:cNvSpPr>
          <p:nvPr>
            <p:ph type="sldImg" idx="2"/>
          </p:nvPr>
        </p:nvSpPr>
        <p:spPr>
          <a:xfrm>
            <a:off x="2227263" y="728663"/>
            <a:ext cx="2427287" cy="3640137"/>
          </a:xfrm>
          <a:prstGeom prst="rect">
            <a:avLst/>
          </a:prstGeom>
          <a:noFill/>
          <a:ln w="12700">
            <a:solidFill>
              <a:prstClr val="black"/>
            </a:solidFill>
          </a:ln>
        </p:spPr>
        <p:txBody>
          <a:bodyPr vert="horz" lIns="91440" tIns="45720" rIns="91440" bIns="45720" rtlCol="0" anchor="ctr"/>
          <a:lstStyle/>
          <a:p>
            <a:pPr lvl="0"/>
            <a:endParaRPr lang="pt-BR" noProof="0" dirty="0"/>
          </a:p>
        </p:txBody>
      </p:sp>
      <p:sp>
        <p:nvSpPr>
          <p:cNvPr id="5" name="Espaço Reservado para Anotações 4">
            <a:extLst>
              <a:ext uri="{FF2B5EF4-FFF2-40B4-BE49-F238E27FC236}">
                <a16:creationId xmlns:a16="http://schemas.microsoft.com/office/drawing/2014/main" id="{F1816FDB-4304-4601-9035-2A8928AB62FF}"/>
              </a:ext>
            </a:extLst>
          </p:cNvPr>
          <p:cNvSpPr>
            <a:spLocks noGrp="1"/>
          </p:cNvSpPr>
          <p:nvPr>
            <p:ph type="body" sz="quarter" idx="3"/>
          </p:nvPr>
        </p:nvSpPr>
        <p:spPr>
          <a:xfrm>
            <a:off x="687388" y="4613275"/>
            <a:ext cx="5507037" cy="4368800"/>
          </a:xfrm>
          <a:prstGeom prst="rect">
            <a:avLst/>
          </a:prstGeom>
        </p:spPr>
        <p:txBody>
          <a:bodyPr vert="horz" wrap="square" lIns="91440" tIns="45720" rIns="91440" bIns="45720" numCol="1" anchor="t" anchorCtr="0" compatLnSpc="1">
            <a:prstTxWarp prst="textNoShape">
              <a:avLst/>
            </a:prstTxWarp>
          </a:bodyPr>
          <a:lstStyle/>
          <a:p>
            <a:pPr lvl="0"/>
            <a:r>
              <a:rPr lang="pt-BR" altLang="pt-BR" noProof="0"/>
              <a:t>Clique para editar o texto mestre</a:t>
            </a:r>
          </a:p>
          <a:p>
            <a:pPr lvl="1"/>
            <a:r>
              <a:rPr lang="pt-BR" altLang="pt-BR" noProof="0"/>
              <a:t>Segundo nível</a:t>
            </a:r>
          </a:p>
          <a:p>
            <a:pPr lvl="2"/>
            <a:r>
              <a:rPr lang="pt-BR" altLang="pt-BR" noProof="0"/>
              <a:t>Terceiro nível</a:t>
            </a:r>
          </a:p>
          <a:p>
            <a:pPr lvl="3"/>
            <a:r>
              <a:rPr lang="pt-BR" altLang="pt-BR" noProof="0"/>
              <a:t>Quarto nível</a:t>
            </a:r>
          </a:p>
          <a:p>
            <a:pPr lvl="4"/>
            <a:r>
              <a:rPr lang="pt-BR" altLang="pt-BR" noProof="0"/>
              <a:t>Quinto nível</a:t>
            </a:r>
          </a:p>
        </p:txBody>
      </p:sp>
      <p:sp>
        <p:nvSpPr>
          <p:cNvPr id="6" name="Espaço Reservado para Rodapé 5">
            <a:extLst>
              <a:ext uri="{FF2B5EF4-FFF2-40B4-BE49-F238E27FC236}">
                <a16:creationId xmlns:a16="http://schemas.microsoft.com/office/drawing/2014/main" id="{05483667-D0E7-435F-B3D9-0A7C2BC751AE}"/>
              </a:ext>
            </a:extLst>
          </p:cNvPr>
          <p:cNvSpPr>
            <a:spLocks noGrp="1"/>
          </p:cNvSpPr>
          <p:nvPr>
            <p:ph type="ftr" sz="quarter" idx="4"/>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dirty="0"/>
          </a:p>
        </p:txBody>
      </p:sp>
      <p:sp>
        <p:nvSpPr>
          <p:cNvPr id="7" name="Espaço Reservado para Número de Slide 6">
            <a:extLst>
              <a:ext uri="{FF2B5EF4-FFF2-40B4-BE49-F238E27FC236}">
                <a16:creationId xmlns:a16="http://schemas.microsoft.com/office/drawing/2014/main" id="{842D9090-1512-48CF-A520-B22F35D88EEB}"/>
              </a:ext>
            </a:extLst>
          </p:cNvPr>
          <p:cNvSpPr>
            <a:spLocks noGrp="1"/>
          </p:cNvSpPr>
          <p:nvPr>
            <p:ph type="sldNum" sz="quarter" idx="5"/>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0EF53605-558C-4F8B-8F07-430B7F088570}" type="slidenum">
              <a:rPr lang="pt-BR" altLang="pt-BR"/>
              <a:pPr>
                <a:defRPr/>
              </a:pPr>
              <a:t>‹nº›</a:t>
            </a:fld>
            <a:endParaRPr lang="pt-BR" altLang="pt-B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128"/>
      </a:defRPr>
    </a:lvl1pPr>
    <a:lvl2pPr marL="554038"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2pPr>
    <a:lvl3pPr marL="1108075"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3pPr>
    <a:lvl4pPr marL="1662113"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4pPr>
    <a:lvl5pPr marL="2216150"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5pPr>
    <a:lvl6pPr marL="2770403" algn="l" defTabSz="1108161" rtl="0" eaLnBrk="1" latinLnBrk="0" hangingPunct="1">
      <a:defRPr sz="1500" kern="1200">
        <a:solidFill>
          <a:schemeClr val="tx1"/>
        </a:solidFill>
        <a:latin typeface="+mn-lt"/>
        <a:ea typeface="+mn-ea"/>
        <a:cs typeface="+mn-cs"/>
      </a:defRPr>
    </a:lvl6pPr>
    <a:lvl7pPr marL="3324484" algn="l" defTabSz="1108161" rtl="0" eaLnBrk="1" latinLnBrk="0" hangingPunct="1">
      <a:defRPr sz="1500" kern="1200">
        <a:solidFill>
          <a:schemeClr val="tx1"/>
        </a:solidFill>
        <a:latin typeface="+mn-lt"/>
        <a:ea typeface="+mn-ea"/>
        <a:cs typeface="+mn-cs"/>
      </a:defRPr>
    </a:lvl7pPr>
    <a:lvl8pPr marL="3878565" algn="l" defTabSz="1108161" rtl="0" eaLnBrk="1" latinLnBrk="0" hangingPunct="1">
      <a:defRPr sz="1500" kern="1200">
        <a:solidFill>
          <a:schemeClr val="tx1"/>
        </a:solidFill>
        <a:latin typeface="+mn-lt"/>
        <a:ea typeface="+mn-ea"/>
        <a:cs typeface="+mn-cs"/>
      </a:defRPr>
    </a:lvl8pPr>
    <a:lvl9pPr marL="4432645" algn="l" defTabSz="1108161"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Imagem de Slide 1">
            <a:extLst>
              <a:ext uri="{FF2B5EF4-FFF2-40B4-BE49-F238E27FC236}">
                <a16:creationId xmlns:a16="http://schemas.microsoft.com/office/drawing/2014/main" id="{F1EEC582-58A3-4EA8-9B0F-6B01F9E932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ço Reservado para Anotações 2">
            <a:extLst>
              <a:ext uri="{FF2B5EF4-FFF2-40B4-BE49-F238E27FC236}">
                <a16:creationId xmlns:a16="http://schemas.microsoft.com/office/drawing/2014/main" id="{D95368FD-779C-4EB1-9C95-45F8F471FC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pt-BR" dirty="0"/>
          </a:p>
        </p:txBody>
      </p:sp>
      <p:sp>
        <p:nvSpPr>
          <p:cNvPr id="5124" name="Espaço Reservado para Número de Slide 3">
            <a:extLst>
              <a:ext uri="{FF2B5EF4-FFF2-40B4-BE49-F238E27FC236}">
                <a16:creationId xmlns:a16="http://schemas.microsoft.com/office/drawing/2014/main" id="{F522680A-0CEC-4395-94A0-C7136F91D8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ea typeface="ヒラギノ角ゴ Pro W3" panose="020B0300000000000000" charset="-128"/>
              </a:defRPr>
            </a:lvl1pPr>
            <a:lvl2pPr marL="742950" indent="-285750">
              <a:defRPr sz="2900">
                <a:solidFill>
                  <a:schemeClr val="tx1"/>
                </a:solidFill>
                <a:latin typeface="Times New Roman" panose="02020603050405020304" pitchFamily="18" charset="0"/>
                <a:ea typeface="ヒラギノ角ゴ Pro W3" panose="020B0300000000000000" charset="-128"/>
              </a:defRPr>
            </a:lvl2pPr>
            <a:lvl3pPr marL="1143000" indent="-228600">
              <a:defRPr sz="2900">
                <a:solidFill>
                  <a:schemeClr val="tx1"/>
                </a:solidFill>
                <a:latin typeface="Times New Roman" panose="02020603050405020304" pitchFamily="18" charset="0"/>
                <a:ea typeface="ヒラギノ角ゴ Pro W3" panose="020B0300000000000000" charset="-128"/>
              </a:defRPr>
            </a:lvl3pPr>
            <a:lvl4pPr marL="1600200" indent="-228600">
              <a:defRPr sz="2900">
                <a:solidFill>
                  <a:schemeClr val="tx1"/>
                </a:solidFill>
                <a:latin typeface="Times New Roman" panose="02020603050405020304" pitchFamily="18" charset="0"/>
                <a:ea typeface="ヒラギノ角ゴ Pro W3" panose="020B0300000000000000" charset="-128"/>
              </a:defRPr>
            </a:lvl4pPr>
            <a:lvl5pPr marL="2057400" indent="-228600">
              <a:defRPr sz="2900">
                <a:solidFill>
                  <a:schemeClr val="tx1"/>
                </a:solidFill>
                <a:latin typeface="Times New Roman" panose="02020603050405020304" pitchFamily="18" charset="0"/>
                <a:ea typeface="ヒラギノ角ゴ Pro W3" panose="020B0300000000000000" charset="-128"/>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fld id="{AE5EDD90-9E25-4EEE-A671-51335D135471}" type="slidenum">
              <a:rPr lang="pt-BR" altLang="pt-BR" sz="1200" smtClean="0"/>
              <a:pPr/>
              <a:t>1</a:t>
            </a:fld>
            <a:endParaRPr lang="pt-BR" altLang="pt-BR"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160270" y="13418449"/>
            <a:ext cx="24483061" cy="9258576"/>
          </a:xfrm>
        </p:spPr>
        <p:txBody>
          <a:bodyPr/>
          <a:lstStyle/>
          <a:p>
            <a:r>
              <a:rPr lang="pt-BR"/>
              <a:t>Clique para editar o título mestre</a:t>
            </a:r>
          </a:p>
        </p:txBody>
      </p:sp>
      <p:sp>
        <p:nvSpPr>
          <p:cNvPr id="3" name="Subtítulo 2"/>
          <p:cNvSpPr>
            <a:spLocks noGrp="1"/>
          </p:cNvSpPr>
          <p:nvPr>
            <p:ph type="subTitle" idx="1"/>
          </p:nvPr>
        </p:nvSpPr>
        <p:spPr>
          <a:xfrm>
            <a:off x="4320543" y="24478363"/>
            <a:ext cx="20162520" cy="11038925"/>
          </a:xfrm>
        </p:spPr>
        <p:txBody>
          <a:bodyPr/>
          <a:lstStyle>
            <a:lvl1pPr marL="0" indent="0" algn="ctr">
              <a:buNone/>
              <a:defRPr/>
            </a:lvl1pPr>
            <a:lvl2pPr marL="554081" indent="0" algn="ctr">
              <a:buNone/>
              <a:defRPr/>
            </a:lvl2pPr>
            <a:lvl3pPr marL="1108161" indent="0" algn="ctr">
              <a:buNone/>
              <a:defRPr/>
            </a:lvl3pPr>
            <a:lvl4pPr marL="1662242" indent="0" algn="ctr">
              <a:buNone/>
              <a:defRPr/>
            </a:lvl4pPr>
            <a:lvl5pPr marL="2216323" indent="0" algn="ctr">
              <a:buNone/>
              <a:defRPr/>
            </a:lvl5pPr>
            <a:lvl6pPr marL="2770403" indent="0" algn="ctr">
              <a:buNone/>
              <a:defRPr/>
            </a:lvl6pPr>
            <a:lvl7pPr marL="3324484" indent="0" algn="ctr">
              <a:buNone/>
              <a:defRPr/>
            </a:lvl7pPr>
            <a:lvl8pPr marL="3878565" indent="0" algn="ctr">
              <a:buNone/>
              <a:defRPr/>
            </a:lvl8pPr>
            <a:lvl9pPr marL="4432645"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54406047-E8DA-4AA5-ACC9-F2CB7E302D81}"/>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a:extLst>
              <a:ext uri="{FF2B5EF4-FFF2-40B4-BE49-F238E27FC236}">
                <a16:creationId xmlns:a16="http://schemas.microsoft.com/office/drawing/2014/main" id="{E7DC44AE-09A8-41DA-B78B-1389C386B3B2}"/>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a:extLst>
              <a:ext uri="{FF2B5EF4-FFF2-40B4-BE49-F238E27FC236}">
                <a16:creationId xmlns:a16="http://schemas.microsoft.com/office/drawing/2014/main" id="{880ACDA0-AF19-4403-9D9D-08C99ACB63F5}"/>
              </a:ext>
            </a:extLst>
          </p:cNvPr>
          <p:cNvSpPr>
            <a:spLocks noGrp="1" noChangeArrowheads="1"/>
          </p:cNvSpPr>
          <p:nvPr>
            <p:ph type="sldNum" sz="quarter" idx="12"/>
          </p:nvPr>
        </p:nvSpPr>
        <p:spPr>
          <a:ln/>
        </p:spPr>
        <p:txBody>
          <a:bodyPr/>
          <a:lstStyle>
            <a:lvl1pPr>
              <a:defRPr/>
            </a:lvl1pPr>
          </a:lstStyle>
          <a:p>
            <a:pPr>
              <a:defRPr/>
            </a:pPr>
            <a:fld id="{95B6C4A4-68EA-4D27-9500-A3003D7D0010}" type="slidenum">
              <a:rPr lang="pt-BR" altLang="pt-BR"/>
              <a:pPr>
                <a:defRPr/>
              </a:pPr>
              <a:t>‹nº›</a:t>
            </a:fld>
            <a:endParaRPr lang="pt-BR" altLang="pt-BR" dirty="0"/>
          </a:p>
        </p:txBody>
      </p:sp>
    </p:spTree>
    <p:extLst>
      <p:ext uri="{BB962C8B-B14F-4D97-AF65-F5344CB8AC3E}">
        <p14:creationId xmlns:p14="http://schemas.microsoft.com/office/powerpoint/2010/main" val="337892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D51ACE42-C9DA-4738-B7A9-25A9998F7C8E}"/>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a:extLst>
              <a:ext uri="{FF2B5EF4-FFF2-40B4-BE49-F238E27FC236}">
                <a16:creationId xmlns:a16="http://schemas.microsoft.com/office/drawing/2014/main" id="{E56E723B-8055-4E90-B3B0-9C5542C0BB75}"/>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a:extLst>
              <a:ext uri="{FF2B5EF4-FFF2-40B4-BE49-F238E27FC236}">
                <a16:creationId xmlns:a16="http://schemas.microsoft.com/office/drawing/2014/main" id="{38A76FAD-5A90-4C6D-B527-374057AAEB0A}"/>
              </a:ext>
            </a:extLst>
          </p:cNvPr>
          <p:cNvSpPr>
            <a:spLocks noGrp="1" noChangeArrowheads="1"/>
          </p:cNvSpPr>
          <p:nvPr>
            <p:ph type="sldNum" sz="quarter" idx="12"/>
          </p:nvPr>
        </p:nvSpPr>
        <p:spPr>
          <a:ln/>
        </p:spPr>
        <p:txBody>
          <a:bodyPr/>
          <a:lstStyle>
            <a:lvl1pPr>
              <a:defRPr/>
            </a:lvl1pPr>
          </a:lstStyle>
          <a:p>
            <a:pPr>
              <a:defRPr/>
            </a:pPr>
            <a:fld id="{01028826-2A53-4042-9146-AC43C310D52A}" type="slidenum">
              <a:rPr lang="pt-BR" altLang="pt-BR"/>
              <a:pPr>
                <a:defRPr/>
              </a:pPr>
              <a:t>‹nº›</a:t>
            </a:fld>
            <a:endParaRPr lang="pt-BR" altLang="pt-BR" dirty="0"/>
          </a:p>
        </p:txBody>
      </p:sp>
    </p:spTree>
    <p:extLst>
      <p:ext uri="{BB962C8B-B14F-4D97-AF65-F5344CB8AC3E}">
        <p14:creationId xmlns:p14="http://schemas.microsoft.com/office/powerpoint/2010/main" val="212715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0522568" y="3839297"/>
            <a:ext cx="6120765" cy="3455555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160271" y="3839297"/>
            <a:ext cx="18187728" cy="3455555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62F77198-2735-421C-BEE5-84964DEC13F8}"/>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a:extLst>
              <a:ext uri="{FF2B5EF4-FFF2-40B4-BE49-F238E27FC236}">
                <a16:creationId xmlns:a16="http://schemas.microsoft.com/office/drawing/2014/main" id="{EC7BF473-5453-4A44-BA39-4D439C6BC4B1}"/>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a:extLst>
              <a:ext uri="{FF2B5EF4-FFF2-40B4-BE49-F238E27FC236}">
                <a16:creationId xmlns:a16="http://schemas.microsoft.com/office/drawing/2014/main" id="{ED490475-6FDA-4245-B695-01D18A16F0C6}"/>
              </a:ext>
            </a:extLst>
          </p:cNvPr>
          <p:cNvSpPr>
            <a:spLocks noGrp="1" noChangeArrowheads="1"/>
          </p:cNvSpPr>
          <p:nvPr>
            <p:ph type="sldNum" sz="quarter" idx="12"/>
          </p:nvPr>
        </p:nvSpPr>
        <p:spPr>
          <a:ln/>
        </p:spPr>
        <p:txBody>
          <a:bodyPr/>
          <a:lstStyle>
            <a:lvl1pPr>
              <a:defRPr/>
            </a:lvl1pPr>
          </a:lstStyle>
          <a:p>
            <a:pPr>
              <a:defRPr/>
            </a:pPr>
            <a:fld id="{69694C43-092B-40BE-9C30-B3E854C973E1}" type="slidenum">
              <a:rPr lang="pt-BR" altLang="pt-BR"/>
              <a:pPr>
                <a:defRPr/>
              </a:pPr>
              <a:t>‹nº›</a:t>
            </a:fld>
            <a:endParaRPr lang="pt-BR" altLang="pt-BR" dirty="0"/>
          </a:p>
        </p:txBody>
      </p:sp>
    </p:spTree>
    <p:extLst>
      <p:ext uri="{BB962C8B-B14F-4D97-AF65-F5344CB8AC3E}">
        <p14:creationId xmlns:p14="http://schemas.microsoft.com/office/powerpoint/2010/main" val="18672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EB371270-A662-40D6-8ADC-BF4FF3CC3740}"/>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a:extLst>
              <a:ext uri="{FF2B5EF4-FFF2-40B4-BE49-F238E27FC236}">
                <a16:creationId xmlns:a16="http://schemas.microsoft.com/office/drawing/2014/main" id="{5071405B-D2F6-4D06-A3A6-D8CC4AAE47C2}"/>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a:extLst>
              <a:ext uri="{FF2B5EF4-FFF2-40B4-BE49-F238E27FC236}">
                <a16:creationId xmlns:a16="http://schemas.microsoft.com/office/drawing/2014/main" id="{84172411-96C0-4A27-B3DD-DFCDE5B644A1}"/>
              </a:ext>
            </a:extLst>
          </p:cNvPr>
          <p:cNvSpPr>
            <a:spLocks noGrp="1" noChangeArrowheads="1"/>
          </p:cNvSpPr>
          <p:nvPr>
            <p:ph type="sldNum" sz="quarter" idx="12"/>
          </p:nvPr>
        </p:nvSpPr>
        <p:spPr>
          <a:ln/>
        </p:spPr>
        <p:txBody>
          <a:bodyPr/>
          <a:lstStyle>
            <a:lvl1pPr>
              <a:defRPr/>
            </a:lvl1pPr>
          </a:lstStyle>
          <a:p>
            <a:pPr>
              <a:defRPr/>
            </a:pPr>
            <a:fld id="{17255D63-C2CC-497B-9714-4E33877FE8F2}" type="slidenum">
              <a:rPr lang="pt-BR" altLang="pt-BR"/>
              <a:pPr>
                <a:defRPr/>
              </a:pPr>
              <a:t>‹nº›</a:t>
            </a:fld>
            <a:endParaRPr lang="pt-BR" altLang="pt-BR" dirty="0"/>
          </a:p>
        </p:txBody>
      </p:sp>
    </p:spTree>
    <p:extLst>
      <p:ext uri="{BB962C8B-B14F-4D97-AF65-F5344CB8AC3E}">
        <p14:creationId xmlns:p14="http://schemas.microsoft.com/office/powerpoint/2010/main" val="366578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74829" y="27756646"/>
            <a:ext cx="24483061" cy="8579258"/>
          </a:xfrm>
        </p:spPr>
        <p:txBody>
          <a:bodyPr anchor="t"/>
          <a:lstStyle>
            <a:lvl1pPr algn="l">
              <a:defRPr sz="4800" b="1" cap="all"/>
            </a:lvl1pPr>
          </a:lstStyle>
          <a:p>
            <a:r>
              <a:rPr lang="pt-BR"/>
              <a:t>Clique para editar o título mestre</a:t>
            </a:r>
          </a:p>
        </p:txBody>
      </p:sp>
      <p:sp>
        <p:nvSpPr>
          <p:cNvPr id="3" name="Espaço Reservado para Texto 2"/>
          <p:cNvSpPr>
            <a:spLocks noGrp="1"/>
          </p:cNvSpPr>
          <p:nvPr>
            <p:ph type="body" idx="1"/>
          </p:nvPr>
        </p:nvSpPr>
        <p:spPr>
          <a:xfrm>
            <a:off x="2274829" y="18309159"/>
            <a:ext cx="24483061" cy="9447487"/>
          </a:xfrm>
        </p:spPr>
        <p:txBody>
          <a:bodyPr anchor="b"/>
          <a:lstStyle>
            <a:lvl1pPr marL="0" indent="0">
              <a:buNone/>
              <a:defRPr sz="2400"/>
            </a:lvl1pPr>
            <a:lvl2pPr marL="554081" indent="0">
              <a:buNone/>
              <a:defRPr sz="2200"/>
            </a:lvl2pPr>
            <a:lvl3pPr marL="1108161" indent="0">
              <a:buNone/>
              <a:defRPr sz="1900"/>
            </a:lvl3pPr>
            <a:lvl4pPr marL="1662242" indent="0">
              <a:buNone/>
              <a:defRPr sz="1700"/>
            </a:lvl4pPr>
            <a:lvl5pPr marL="2216323" indent="0">
              <a:buNone/>
              <a:defRPr sz="1700"/>
            </a:lvl5pPr>
            <a:lvl6pPr marL="2770403" indent="0">
              <a:buNone/>
              <a:defRPr sz="1700"/>
            </a:lvl6pPr>
            <a:lvl7pPr marL="3324484" indent="0">
              <a:buNone/>
              <a:defRPr sz="1700"/>
            </a:lvl7pPr>
            <a:lvl8pPr marL="3878565" indent="0">
              <a:buNone/>
              <a:defRPr sz="1700"/>
            </a:lvl8pPr>
            <a:lvl9pPr marL="4432645" indent="0">
              <a:buNone/>
              <a:defRPr sz="1700"/>
            </a:lvl9pPr>
          </a:lstStyle>
          <a:p>
            <a:pPr lvl="0"/>
            <a:r>
              <a:rPr lang="pt-BR"/>
              <a:t>Clique para editar o texto mestre</a:t>
            </a:r>
          </a:p>
        </p:txBody>
      </p:sp>
      <p:sp>
        <p:nvSpPr>
          <p:cNvPr id="4" name="Rectangle 4">
            <a:extLst>
              <a:ext uri="{FF2B5EF4-FFF2-40B4-BE49-F238E27FC236}">
                <a16:creationId xmlns:a16="http://schemas.microsoft.com/office/drawing/2014/main" id="{777F5627-166F-41D2-B3EA-9744D5642D60}"/>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a:extLst>
              <a:ext uri="{FF2B5EF4-FFF2-40B4-BE49-F238E27FC236}">
                <a16:creationId xmlns:a16="http://schemas.microsoft.com/office/drawing/2014/main" id="{0D45EFDE-47A9-460A-A3F5-7E7878C14006}"/>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a:extLst>
              <a:ext uri="{FF2B5EF4-FFF2-40B4-BE49-F238E27FC236}">
                <a16:creationId xmlns:a16="http://schemas.microsoft.com/office/drawing/2014/main" id="{2F3ABED0-1638-4030-B810-5C1B0F7A419D}"/>
              </a:ext>
            </a:extLst>
          </p:cNvPr>
          <p:cNvSpPr>
            <a:spLocks noGrp="1" noChangeArrowheads="1"/>
          </p:cNvSpPr>
          <p:nvPr>
            <p:ph type="sldNum" sz="quarter" idx="12"/>
          </p:nvPr>
        </p:nvSpPr>
        <p:spPr>
          <a:ln/>
        </p:spPr>
        <p:txBody>
          <a:bodyPr/>
          <a:lstStyle>
            <a:lvl1pPr>
              <a:defRPr/>
            </a:lvl1pPr>
          </a:lstStyle>
          <a:p>
            <a:pPr>
              <a:defRPr/>
            </a:pPr>
            <a:fld id="{85614D6A-65D1-4B29-9714-F810E8E9A2DC}" type="slidenum">
              <a:rPr lang="pt-BR" altLang="pt-BR"/>
              <a:pPr>
                <a:defRPr/>
              </a:pPr>
              <a:t>‹nº›</a:t>
            </a:fld>
            <a:endParaRPr lang="pt-BR" altLang="pt-BR" dirty="0"/>
          </a:p>
        </p:txBody>
      </p:sp>
    </p:spTree>
    <p:extLst>
      <p:ext uri="{BB962C8B-B14F-4D97-AF65-F5344CB8AC3E}">
        <p14:creationId xmlns:p14="http://schemas.microsoft.com/office/powerpoint/2010/main" val="260593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160270"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4489083"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19F847B1-BF12-4928-B67E-FD26112CDCE8}"/>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6" name="Rectangle 5">
            <a:extLst>
              <a:ext uri="{FF2B5EF4-FFF2-40B4-BE49-F238E27FC236}">
                <a16:creationId xmlns:a16="http://schemas.microsoft.com/office/drawing/2014/main" id="{D8AF2E6A-59A4-48D1-9CE2-778102BDBA9C}"/>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6">
            <a:extLst>
              <a:ext uri="{FF2B5EF4-FFF2-40B4-BE49-F238E27FC236}">
                <a16:creationId xmlns:a16="http://schemas.microsoft.com/office/drawing/2014/main" id="{2C407E74-D237-492C-A5F8-59053EA2E0D9}"/>
              </a:ext>
            </a:extLst>
          </p:cNvPr>
          <p:cNvSpPr>
            <a:spLocks noGrp="1" noChangeArrowheads="1"/>
          </p:cNvSpPr>
          <p:nvPr>
            <p:ph type="sldNum" sz="quarter" idx="12"/>
          </p:nvPr>
        </p:nvSpPr>
        <p:spPr>
          <a:ln/>
        </p:spPr>
        <p:txBody>
          <a:bodyPr/>
          <a:lstStyle>
            <a:lvl1pPr>
              <a:defRPr/>
            </a:lvl1pPr>
          </a:lstStyle>
          <a:p>
            <a:pPr>
              <a:defRPr/>
            </a:pPr>
            <a:fld id="{ADB85416-A2BE-4E96-A1B9-B43F51112255}" type="slidenum">
              <a:rPr lang="pt-BR" altLang="pt-BR"/>
              <a:pPr>
                <a:defRPr/>
              </a:pPr>
              <a:t>‹nº›</a:t>
            </a:fld>
            <a:endParaRPr lang="pt-BR" altLang="pt-BR" dirty="0"/>
          </a:p>
        </p:txBody>
      </p:sp>
    </p:spTree>
    <p:extLst>
      <p:ext uri="{BB962C8B-B14F-4D97-AF65-F5344CB8AC3E}">
        <p14:creationId xmlns:p14="http://schemas.microsoft.com/office/powerpoint/2010/main" val="146969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440183" y="1730736"/>
            <a:ext cx="25923240" cy="7197722"/>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440183" y="9668839"/>
            <a:ext cx="12727046"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4" name="Espaço Reservado para Conteúdo 3"/>
          <p:cNvSpPr>
            <a:spLocks noGrp="1"/>
          </p:cNvSpPr>
          <p:nvPr>
            <p:ph sz="half" idx="2"/>
          </p:nvPr>
        </p:nvSpPr>
        <p:spPr>
          <a:xfrm>
            <a:off x="1440183" y="13698954"/>
            <a:ext cx="12727046"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4632740" y="9668839"/>
            <a:ext cx="12730681"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6" name="Espaço Reservado para Conteúdo 5"/>
          <p:cNvSpPr>
            <a:spLocks noGrp="1"/>
          </p:cNvSpPr>
          <p:nvPr>
            <p:ph sz="quarter" idx="4"/>
          </p:nvPr>
        </p:nvSpPr>
        <p:spPr>
          <a:xfrm>
            <a:off x="14632740" y="13698954"/>
            <a:ext cx="12730681"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6D597418-7AA5-4FC0-81AD-F5A23DF4468A}"/>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8" name="Rectangle 5">
            <a:extLst>
              <a:ext uri="{FF2B5EF4-FFF2-40B4-BE49-F238E27FC236}">
                <a16:creationId xmlns:a16="http://schemas.microsoft.com/office/drawing/2014/main" id="{F1146718-FC74-4476-86CD-13DCB25950DD}"/>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9" name="Rectangle 6">
            <a:extLst>
              <a:ext uri="{FF2B5EF4-FFF2-40B4-BE49-F238E27FC236}">
                <a16:creationId xmlns:a16="http://schemas.microsoft.com/office/drawing/2014/main" id="{8B3B6CE2-FE88-49B2-9B40-419645C6FA3D}"/>
              </a:ext>
            </a:extLst>
          </p:cNvPr>
          <p:cNvSpPr>
            <a:spLocks noGrp="1" noChangeArrowheads="1"/>
          </p:cNvSpPr>
          <p:nvPr>
            <p:ph type="sldNum" sz="quarter" idx="12"/>
          </p:nvPr>
        </p:nvSpPr>
        <p:spPr>
          <a:ln/>
        </p:spPr>
        <p:txBody>
          <a:bodyPr/>
          <a:lstStyle>
            <a:lvl1pPr>
              <a:defRPr/>
            </a:lvl1pPr>
          </a:lstStyle>
          <a:p>
            <a:pPr>
              <a:defRPr/>
            </a:pPr>
            <a:fld id="{110066BE-296C-45EB-8BB5-901B3BF20CA3}" type="slidenum">
              <a:rPr lang="pt-BR" altLang="pt-BR"/>
              <a:pPr>
                <a:defRPr/>
              </a:pPr>
              <a:t>‹nº›</a:t>
            </a:fld>
            <a:endParaRPr lang="pt-BR" altLang="pt-BR" dirty="0"/>
          </a:p>
        </p:txBody>
      </p:sp>
    </p:spTree>
    <p:extLst>
      <p:ext uri="{BB962C8B-B14F-4D97-AF65-F5344CB8AC3E}">
        <p14:creationId xmlns:p14="http://schemas.microsoft.com/office/powerpoint/2010/main" val="111846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a:extLst>
              <a:ext uri="{FF2B5EF4-FFF2-40B4-BE49-F238E27FC236}">
                <a16:creationId xmlns:a16="http://schemas.microsoft.com/office/drawing/2014/main" id="{495AC040-9D55-4FBC-B19D-4D475E53FC45}"/>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4" name="Rectangle 5">
            <a:extLst>
              <a:ext uri="{FF2B5EF4-FFF2-40B4-BE49-F238E27FC236}">
                <a16:creationId xmlns:a16="http://schemas.microsoft.com/office/drawing/2014/main" id="{42DA402E-F4A4-49C5-BF89-191A4E2D7C7D}"/>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5" name="Rectangle 6">
            <a:extLst>
              <a:ext uri="{FF2B5EF4-FFF2-40B4-BE49-F238E27FC236}">
                <a16:creationId xmlns:a16="http://schemas.microsoft.com/office/drawing/2014/main" id="{A4B2A5DC-6CFE-4500-9578-F266D5947B5F}"/>
              </a:ext>
            </a:extLst>
          </p:cNvPr>
          <p:cNvSpPr>
            <a:spLocks noGrp="1" noChangeArrowheads="1"/>
          </p:cNvSpPr>
          <p:nvPr>
            <p:ph type="sldNum" sz="quarter" idx="12"/>
          </p:nvPr>
        </p:nvSpPr>
        <p:spPr>
          <a:ln/>
        </p:spPr>
        <p:txBody>
          <a:bodyPr/>
          <a:lstStyle>
            <a:lvl1pPr>
              <a:defRPr/>
            </a:lvl1pPr>
          </a:lstStyle>
          <a:p>
            <a:pPr>
              <a:defRPr/>
            </a:pPr>
            <a:fld id="{4B1CF6AC-CE02-40E7-BBF2-DEF40278420C}" type="slidenum">
              <a:rPr lang="pt-BR" altLang="pt-BR"/>
              <a:pPr>
                <a:defRPr/>
              </a:pPr>
              <a:t>‹nº›</a:t>
            </a:fld>
            <a:endParaRPr lang="pt-BR" altLang="pt-BR" dirty="0"/>
          </a:p>
        </p:txBody>
      </p:sp>
    </p:spTree>
    <p:extLst>
      <p:ext uri="{BB962C8B-B14F-4D97-AF65-F5344CB8AC3E}">
        <p14:creationId xmlns:p14="http://schemas.microsoft.com/office/powerpoint/2010/main" val="71160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7C5C1A1-3381-4564-9E76-B7F820F9A40E}"/>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3" name="Rectangle 5">
            <a:extLst>
              <a:ext uri="{FF2B5EF4-FFF2-40B4-BE49-F238E27FC236}">
                <a16:creationId xmlns:a16="http://schemas.microsoft.com/office/drawing/2014/main" id="{E2B553AA-C08B-45AF-8CBA-B69BC71C5E73}"/>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4" name="Rectangle 6">
            <a:extLst>
              <a:ext uri="{FF2B5EF4-FFF2-40B4-BE49-F238E27FC236}">
                <a16:creationId xmlns:a16="http://schemas.microsoft.com/office/drawing/2014/main" id="{0222B59E-9E25-4344-B52F-667860532C1A}"/>
              </a:ext>
            </a:extLst>
          </p:cNvPr>
          <p:cNvSpPr>
            <a:spLocks noGrp="1" noChangeArrowheads="1"/>
          </p:cNvSpPr>
          <p:nvPr>
            <p:ph type="sldNum" sz="quarter" idx="12"/>
          </p:nvPr>
        </p:nvSpPr>
        <p:spPr>
          <a:ln/>
        </p:spPr>
        <p:txBody>
          <a:bodyPr/>
          <a:lstStyle>
            <a:lvl1pPr>
              <a:defRPr/>
            </a:lvl1pPr>
          </a:lstStyle>
          <a:p>
            <a:pPr>
              <a:defRPr/>
            </a:pPr>
            <a:fld id="{3134707B-F658-4AFF-AE1B-1DD7C36B8C62}" type="slidenum">
              <a:rPr lang="pt-BR" altLang="pt-BR"/>
              <a:pPr>
                <a:defRPr/>
              </a:pPr>
              <a:t>‹nº›</a:t>
            </a:fld>
            <a:endParaRPr lang="pt-BR" altLang="pt-BR" dirty="0"/>
          </a:p>
        </p:txBody>
      </p:sp>
    </p:spTree>
    <p:extLst>
      <p:ext uri="{BB962C8B-B14F-4D97-AF65-F5344CB8AC3E}">
        <p14:creationId xmlns:p14="http://schemas.microsoft.com/office/powerpoint/2010/main" val="344102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440181" y="1719287"/>
            <a:ext cx="9475730" cy="7319847"/>
          </a:xfrm>
        </p:spPr>
        <p:txBody>
          <a:bodyPr anchor="b"/>
          <a:lstStyle>
            <a:lvl1pPr algn="l">
              <a:defRPr sz="2400" b="1"/>
            </a:lvl1pPr>
          </a:lstStyle>
          <a:p>
            <a:r>
              <a:rPr lang="pt-BR"/>
              <a:t>Clique para editar o título mestre</a:t>
            </a:r>
          </a:p>
        </p:txBody>
      </p:sp>
      <p:sp>
        <p:nvSpPr>
          <p:cNvPr id="3" name="Espaço Reservado para Conteúdo 2"/>
          <p:cNvSpPr>
            <a:spLocks noGrp="1"/>
          </p:cNvSpPr>
          <p:nvPr>
            <p:ph idx="1"/>
          </p:nvPr>
        </p:nvSpPr>
        <p:spPr>
          <a:xfrm>
            <a:off x="11261408" y="1719286"/>
            <a:ext cx="16102011" cy="36866383"/>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440181" y="9039135"/>
            <a:ext cx="9475730" cy="29546535"/>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id="{87197F97-46E0-40D2-8ABC-9D5D9A35DC26}"/>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6" name="Rectangle 5">
            <a:extLst>
              <a:ext uri="{FF2B5EF4-FFF2-40B4-BE49-F238E27FC236}">
                <a16:creationId xmlns:a16="http://schemas.microsoft.com/office/drawing/2014/main" id="{72DACD1B-9EC9-43A4-A15D-1F1A51C56136}"/>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6">
            <a:extLst>
              <a:ext uri="{FF2B5EF4-FFF2-40B4-BE49-F238E27FC236}">
                <a16:creationId xmlns:a16="http://schemas.microsoft.com/office/drawing/2014/main" id="{9D33C6EB-55D4-4D9F-BA89-2740663B39D0}"/>
              </a:ext>
            </a:extLst>
          </p:cNvPr>
          <p:cNvSpPr>
            <a:spLocks noGrp="1" noChangeArrowheads="1"/>
          </p:cNvSpPr>
          <p:nvPr>
            <p:ph type="sldNum" sz="quarter" idx="12"/>
          </p:nvPr>
        </p:nvSpPr>
        <p:spPr>
          <a:ln/>
        </p:spPr>
        <p:txBody>
          <a:bodyPr/>
          <a:lstStyle>
            <a:lvl1pPr>
              <a:defRPr/>
            </a:lvl1pPr>
          </a:lstStyle>
          <a:p>
            <a:pPr>
              <a:defRPr/>
            </a:pPr>
            <a:fld id="{32D7EDE4-BDEE-40EF-947F-67CB8C10073A}" type="slidenum">
              <a:rPr lang="pt-BR" altLang="pt-BR"/>
              <a:pPr>
                <a:defRPr/>
              </a:pPr>
              <a:t>‹nº›</a:t>
            </a:fld>
            <a:endParaRPr lang="pt-BR" altLang="pt-BR" dirty="0"/>
          </a:p>
        </p:txBody>
      </p:sp>
    </p:spTree>
    <p:extLst>
      <p:ext uri="{BB962C8B-B14F-4D97-AF65-F5344CB8AC3E}">
        <p14:creationId xmlns:p14="http://schemas.microsoft.com/office/powerpoint/2010/main" val="109285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46161" y="30237304"/>
            <a:ext cx="17282160" cy="3570240"/>
          </a:xfrm>
        </p:spPr>
        <p:txBody>
          <a:bodyPr anchor="b"/>
          <a:lstStyle>
            <a:lvl1pPr algn="l">
              <a:defRPr sz="2400" b="1"/>
            </a:lvl1pPr>
          </a:lstStyle>
          <a:p>
            <a:r>
              <a:rPr lang="pt-BR"/>
              <a:t>Clique para editar o título mestre</a:t>
            </a:r>
          </a:p>
        </p:txBody>
      </p:sp>
      <p:sp>
        <p:nvSpPr>
          <p:cNvPr id="3" name="Espaço Reservado para Imagem 2"/>
          <p:cNvSpPr>
            <a:spLocks noGrp="1"/>
          </p:cNvSpPr>
          <p:nvPr>
            <p:ph type="pic" idx="1"/>
          </p:nvPr>
        </p:nvSpPr>
        <p:spPr>
          <a:xfrm>
            <a:off x="5646161" y="3860288"/>
            <a:ext cx="17282160" cy="25917142"/>
          </a:xfrm>
        </p:spPr>
        <p:txBody>
          <a:bodyPr/>
          <a:lstStyle>
            <a:lvl1pPr marL="0" indent="0">
              <a:buNone/>
              <a:defRPr sz="3900"/>
            </a:lvl1pPr>
            <a:lvl2pPr marL="554081" indent="0">
              <a:buNone/>
              <a:defRPr sz="3400"/>
            </a:lvl2pPr>
            <a:lvl3pPr marL="1108161" indent="0">
              <a:buNone/>
              <a:defRPr sz="2900"/>
            </a:lvl3pPr>
            <a:lvl4pPr marL="1662242" indent="0">
              <a:buNone/>
              <a:defRPr sz="2400"/>
            </a:lvl4pPr>
            <a:lvl5pPr marL="2216323" indent="0">
              <a:buNone/>
              <a:defRPr sz="2400"/>
            </a:lvl5pPr>
            <a:lvl6pPr marL="2770403" indent="0">
              <a:buNone/>
              <a:defRPr sz="2400"/>
            </a:lvl6pPr>
            <a:lvl7pPr marL="3324484" indent="0">
              <a:buNone/>
              <a:defRPr sz="2400"/>
            </a:lvl7pPr>
            <a:lvl8pPr marL="3878565" indent="0">
              <a:buNone/>
              <a:defRPr sz="2400"/>
            </a:lvl8pPr>
            <a:lvl9pPr marL="4432645" indent="0">
              <a:buNone/>
              <a:defRPr sz="2400"/>
            </a:lvl9pPr>
          </a:lstStyle>
          <a:p>
            <a:pPr lvl="0"/>
            <a:endParaRPr lang="pt-BR" noProof="0" dirty="0"/>
          </a:p>
        </p:txBody>
      </p:sp>
      <p:sp>
        <p:nvSpPr>
          <p:cNvPr id="4" name="Espaço Reservado para Texto 3"/>
          <p:cNvSpPr>
            <a:spLocks noGrp="1"/>
          </p:cNvSpPr>
          <p:nvPr>
            <p:ph type="body" sz="half" idx="2"/>
          </p:nvPr>
        </p:nvSpPr>
        <p:spPr>
          <a:xfrm>
            <a:off x="5646161" y="33807541"/>
            <a:ext cx="17282160" cy="5068173"/>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id="{A03AF8C4-A760-47BA-BEAF-D6FB0F614439}"/>
              </a:ext>
            </a:extLst>
          </p:cNvPr>
          <p:cNvSpPr>
            <a:spLocks noGrp="1" noChangeArrowheads="1"/>
          </p:cNvSpPr>
          <p:nvPr>
            <p:ph type="dt" sz="half" idx="10"/>
          </p:nvPr>
        </p:nvSpPr>
        <p:spPr>
          <a:ln/>
        </p:spPr>
        <p:txBody>
          <a:bodyPr/>
          <a:lstStyle>
            <a:lvl1pPr>
              <a:defRPr/>
            </a:lvl1pPr>
          </a:lstStyle>
          <a:p>
            <a:pPr>
              <a:defRPr/>
            </a:pPr>
            <a:endParaRPr lang="pt-BR" dirty="0"/>
          </a:p>
        </p:txBody>
      </p:sp>
      <p:sp>
        <p:nvSpPr>
          <p:cNvPr id="6" name="Rectangle 5">
            <a:extLst>
              <a:ext uri="{FF2B5EF4-FFF2-40B4-BE49-F238E27FC236}">
                <a16:creationId xmlns:a16="http://schemas.microsoft.com/office/drawing/2014/main" id="{1C32354B-ADBB-464A-AC31-9EFFDB75F27B}"/>
              </a:ext>
            </a:extLst>
          </p:cNvPr>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6">
            <a:extLst>
              <a:ext uri="{FF2B5EF4-FFF2-40B4-BE49-F238E27FC236}">
                <a16:creationId xmlns:a16="http://schemas.microsoft.com/office/drawing/2014/main" id="{064DD5DD-0B90-4646-84C1-93F124791D8F}"/>
              </a:ext>
            </a:extLst>
          </p:cNvPr>
          <p:cNvSpPr>
            <a:spLocks noGrp="1" noChangeArrowheads="1"/>
          </p:cNvSpPr>
          <p:nvPr>
            <p:ph type="sldNum" sz="quarter" idx="12"/>
          </p:nvPr>
        </p:nvSpPr>
        <p:spPr>
          <a:ln/>
        </p:spPr>
        <p:txBody>
          <a:bodyPr/>
          <a:lstStyle>
            <a:lvl1pPr>
              <a:defRPr/>
            </a:lvl1pPr>
          </a:lstStyle>
          <a:p>
            <a:pPr>
              <a:defRPr/>
            </a:pPr>
            <a:fld id="{211E9AFE-11B4-4CEC-A482-BBF03A95866B}" type="slidenum">
              <a:rPr lang="pt-BR" altLang="pt-BR"/>
              <a:pPr>
                <a:defRPr/>
              </a:pPr>
              <a:t>‹nº›</a:t>
            </a:fld>
            <a:endParaRPr lang="pt-BR" altLang="pt-BR" dirty="0"/>
          </a:p>
        </p:txBody>
      </p:sp>
    </p:spTree>
    <p:extLst>
      <p:ext uri="{BB962C8B-B14F-4D97-AF65-F5344CB8AC3E}">
        <p14:creationId xmlns:p14="http://schemas.microsoft.com/office/powerpoint/2010/main" val="287012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D4910F-7135-4C1F-ACB7-252C4117BAE7}"/>
              </a:ext>
            </a:extLst>
          </p:cNvPr>
          <p:cNvSpPr>
            <a:spLocks noGrp="1" noChangeArrowheads="1"/>
          </p:cNvSpPr>
          <p:nvPr>
            <p:ph type="title"/>
          </p:nvPr>
        </p:nvSpPr>
        <p:spPr bwMode="auto">
          <a:xfrm>
            <a:off x="2160588" y="3838575"/>
            <a:ext cx="24482425" cy="719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0ECC0E00-B4BA-4525-9992-0C62932C8CEE}"/>
              </a:ext>
            </a:extLst>
          </p:cNvPr>
          <p:cNvSpPr>
            <a:spLocks noGrp="1" noChangeArrowheads="1"/>
          </p:cNvSpPr>
          <p:nvPr>
            <p:ph type="body" idx="1"/>
          </p:nvPr>
        </p:nvSpPr>
        <p:spPr bwMode="auto">
          <a:xfrm>
            <a:off x="2160588" y="12477750"/>
            <a:ext cx="24482425" cy="259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89037E61-51DF-402C-AC12-7A9123DE44D4}"/>
              </a:ext>
            </a:extLst>
          </p:cNvPr>
          <p:cNvSpPr>
            <a:spLocks noGrp="1" noChangeArrowheads="1"/>
          </p:cNvSpPr>
          <p:nvPr>
            <p:ph type="dt" sz="half" idx="2"/>
          </p:nvPr>
        </p:nvSpPr>
        <p:spPr bwMode="auto">
          <a:xfrm>
            <a:off x="2160588"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defRPr sz="6500">
                <a:latin typeface="Times New Roman"/>
                <a:ea typeface="+mn-ea"/>
                <a:cs typeface="+mn-cs"/>
              </a:defRPr>
            </a:lvl1pPr>
          </a:lstStyle>
          <a:p>
            <a:pPr>
              <a:defRPr/>
            </a:pPr>
            <a:endParaRPr lang="pt-BR" dirty="0"/>
          </a:p>
        </p:txBody>
      </p:sp>
      <p:sp>
        <p:nvSpPr>
          <p:cNvPr id="1029" name="Rectangle 5">
            <a:extLst>
              <a:ext uri="{FF2B5EF4-FFF2-40B4-BE49-F238E27FC236}">
                <a16:creationId xmlns:a16="http://schemas.microsoft.com/office/drawing/2014/main" id="{00DA0C9A-B913-41BE-BEF6-C9EEAE9FE5ED}"/>
              </a:ext>
            </a:extLst>
          </p:cNvPr>
          <p:cNvSpPr>
            <a:spLocks noGrp="1" noChangeArrowheads="1"/>
          </p:cNvSpPr>
          <p:nvPr>
            <p:ph type="ftr" sz="quarter" idx="3"/>
          </p:nvPr>
        </p:nvSpPr>
        <p:spPr bwMode="auto">
          <a:xfrm>
            <a:off x="9840913" y="39357300"/>
            <a:ext cx="9121775"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ctr">
              <a:defRPr sz="6500">
                <a:latin typeface="Times New Roman"/>
                <a:ea typeface="+mn-ea"/>
                <a:cs typeface="+mn-cs"/>
              </a:defRPr>
            </a:lvl1pPr>
          </a:lstStyle>
          <a:p>
            <a:pPr>
              <a:defRPr/>
            </a:pPr>
            <a:endParaRPr lang="pt-BR" dirty="0"/>
          </a:p>
        </p:txBody>
      </p:sp>
      <p:sp>
        <p:nvSpPr>
          <p:cNvPr id="1030" name="Rectangle 6">
            <a:extLst>
              <a:ext uri="{FF2B5EF4-FFF2-40B4-BE49-F238E27FC236}">
                <a16:creationId xmlns:a16="http://schemas.microsoft.com/office/drawing/2014/main" id="{B19B36F0-2F8C-4DF3-A93B-6FAEB4C462C5}"/>
              </a:ext>
            </a:extLst>
          </p:cNvPr>
          <p:cNvSpPr>
            <a:spLocks noGrp="1" noChangeArrowheads="1"/>
          </p:cNvSpPr>
          <p:nvPr>
            <p:ph type="sldNum" sz="quarter" idx="4"/>
          </p:nvPr>
        </p:nvSpPr>
        <p:spPr bwMode="auto">
          <a:xfrm>
            <a:off x="20642263"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r">
              <a:defRPr sz="6500">
                <a:ea typeface="ヒラギノ角ゴ Pro W3" panose="020B0300000000000000" pitchFamily="34" charset="-128"/>
              </a:defRPr>
            </a:lvl1pPr>
          </a:lstStyle>
          <a:p>
            <a:pPr>
              <a:defRPr/>
            </a:pPr>
            <a:fld id="{7D2C25F9-EE45-4163-8D75-F9AFDB3D8F6B}" type="slidenum">
              <a:rPr lang="pt-BR" altLang="pt-BR"/>
              <a:pPr>
                <a:defRPr/>
              </a:pPr>
              <a:t>‹nº›</a:t>
            </a:fld>
            <a:endParaRPr lang="pt-BR" alt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7513" rtl="0" eaLnBrk="0" fontAlgn="base" hangingPunct="0">
        <a:spcBef>
          <a:spcPct val="0"/>
        </a:spcBef>
        <a:spcAft>
          <a:spcPct val="0"/>
        </a:spcAft>
        <a:defRPr sz="20400">
          <a:solidFill>
            <a:schemeClr val="tx2"/>
          </a:solidFill>
          <a:latin typeface="+mj-lt"/>
          <a:ea typeface="ヒラギノ角ゴ Pro W3" charset="-128"/>
          <a:cs typeface="ヒラギノ角ゴ Pro W3" charset="-128"/>
        </a:defRPr>
      </a:lvl1pPr>
      <a:lvl2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2pPr>
      <a:lvl3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3pPr>
      <a:lvl4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4pPr>
      <a:lvl5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5pPr>
      <a:lvl6pPr marL="554081" algn="ctr" defTabSz="4228713" rtl="0" eaLnBrk="0" fontAlgn="base" hangingPunct="0">
        <a:spcBef>
          <a:spcPct val="0"/>
        </a:spcBef>
        <a:spcAft>
          <a:spcPct val="0"/>
        </a:spcAft>
        <a:defRPr sz="20400">
          <a:solidFill>
            <a:schemeClr val="tx2"/>
          </a:solidFill>
          <a:latin typeface="Times New Roman"/>
        </a:defRPr>
      </a:lvl6pPr>
      <a:lvl7pPr marL="1108161" algn="ctr" defTabSz="4228713" rtl="0" eaLnBrk="0" fontAlgn="base" hangingPunct="0">
        <a:spcBef>
          <a:spcPct val="0"/>
        </a:spcBef>
        <a:spcAft>
          <a:spcPct val="0"/>
        </a:spcAft>
        <a:defRPr sz="20400">
          <a:solidFill>
            <a:schemeClr val="tx2"/>
          </a:solidFill>
          <a:latin typeface="Times New Roman"/>
        </a:defRPr>
      </a:lvl7pPr>
      <a:lvl8pPr marL="1662242" algn="ctr" defTabSz="4228713" rtl="0" eaLnBrk="0" fontAlgn="base" hangingPunct="0">
        <a:spcBef>
          <a:spcPct val="0"/>
        </a:spcBef>
        <a:spcAft>
          <a:spcPct val="0"/>
        </a:spcAft>
        <a:defRPr sz="20400">
          <a:solidFill>
            <a:schemeClr val="tx2"/>
          </a:solidFill>
          <a:latin typeface="Times New Roman"/>
        </a:defRPr>
      </a:lvl8pPr>
      <a:lvl9pPr marL="2216323" algn="ctr" defTabSz="4228713" rtl="0" eaLnBrk="0" fontAlgn="base" hangingPunct="0">
        <a:spcBef>
          <a:spcPct val="0"/>
        </a:spcBef>
        <a:spcAft>
          <a:spcPct val="0"/>
        </a:spcAft>
        <a:defRPr sz="20400">
          <a:solidFill>
            <a:schemeClr val="tx2"/>
          </a:solidFill>
          <a:latin typeface="Times New Roman"/>
        </a:defRPr>
      </a:lvl9pPr>
    </p:titleStyle>
    <p:bodyStyle>
      <a:lvl1pPr marL="1584325" indent="-1584325" algn="l" defTabSz="4227513" rtl="0" eaLnBrk="0" fontAlgn="base" hangingPunct="0">
        <a:spcBef>
          <a:spcPct val="20000"/>
        </a:spcBef>
        <a:spcAft>
          <a:spcPct val="0"/>
        </a:spcAft>
        <a:buChar char="•"/>
        <a:defRPr sz="14900">
          <a:solidFill>
            <a:schemeClr val="tx1"/>
          </a:solidFill>
          <a:latin typeface="+mn-lt"/>
          <a:ea typeface="ヒラギノ角ゴ Pro W3" charset="-128"/>
          <a:cs typeface="ヒラギノ角ゴ Pro W3" charset="-128"/>
        </a:defRPr>
      </a:lvl1pPr>
      <a:lvl2pPr marL="3435350" indent="-1319213" algn="l" defTabSz="4227513" rtl="0" eaLnBrk="0" fontAlgn="base" hangingPunct="0">
        <a:spcBef>
          <a:spcPct val="20000"/>
        </a:spcBef>
        <a:spcAft>
          <a:spcPct val="0"/>
        </a:spcAft>
        <a:buChar char="–"/>
        <a:defRPr sz="13000">
          <a:solidFill>
            <a:schemeClr val="tx1"/>
          </a:solidFill>
          <a:latin typeface="+mn-lt"/>
          <a:ea typeface="ヒラギノ角ゴ Pro W3" charset="-128"/>
          <a:cs typeface="ヒラギノ角ゴ Pro W3" charset="0"/>
        </a:defRPr>
      </a:lvl2pPr>
      <a:lvl3pPr marL="5286375" indent="-1057275" algn="l" defTabSz="4227513" rtl="0" eaLnBrk="0" fontAlgn="base" hangingPunct="0">
        <a:spcBef>
          <a:spcPct val="20000"/>
        </a:spcBef>
        <a:spcAft>
          <a:spcPct val="0"/>
        </a:spcAft>
        <a:buChar char="•"/>
        <a:defRPr sz="11000">
          <a:solidFill>
            <a:schemeClr val="tx1"/>
          </a:solidFill>
          <a:latin typeface="+mn-lt"/>
          <a:ea typeface="ヒラギノ角ゴ Pro W3" charset="-128"/>
          <a:cs typeface="ヒラギノ角ゴ Pro W3" charset="0"/>
        </a:defRPr>
      </a:lvl3pPr>
      <a:lvl4pPr marL="7400925" indent="-1055688"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4pPr>
      <a:lvl5pPr marL="9517063" indent="-1057275"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5pPr>
      <a:lvl6pPr marL="10071571" indent="-1058140" algn="l" defTabSz="4228713" rtl="0" eaLnBrk="0" fontAlgn="base" hangingPunct="0">
        <a:spcBef>
          <a:spcPct val="20000"/>
        </a:spcBef>
        <a:spcAft>
          <a:spcPct val="0"/>
        </a:spcAft>
        <a:buChar char="»"/>
        <a:defRPr sz="9200">
          <a:solidFill>
            <a:schemeClr val="tx1"/>
          </a:solidFill>
          <a:latin typeface="+mn-lt"/>
        </a:defRPr>
      </a:lvl6pPr>
      <a:lvl7pPr marL="10625652" indent="-1058140" algn="l" defTabSz="4228713" rtl="0" eaLnBrk="0" fontAlgn="base" hangingPunct="0">
        <a:spcBef>
          <a:spcPct val="20000"/>
        </a:spcBef>
        <a:spcAft>
          <a:spcPct val="0"/>
        </a:spcAft>
        <a:buChar char="»"/>
        <a:defRPr sz="9200">
          <a:solidFill>
            <a:schemeClr val="tx1"/>
          </a:solidFill>
          <a:latin typeface="+mn-lt"/>
        </a:defRPr>
      </a:lvl7pPr>
      <a:lvl8pPr marL="11179733" indent="-1058140" algn="l" defTabSz="4228713" rtl="0" eaLnBrk="0" fontAlgn="base" hangingPunct="0">
        <a:spcBef>
          <a:spcPct val="20000"/>
        </a:spcBef>
        <a:spcAft>
          <a:spcPct val="0"/>
        </a:spcAft>
        <a:buChar char="»"/>
        <a:defRPr sz="9200">
          <a:solidFill>
            <a:schemeClr val="tx1"/>
          </a:solidFill>
          <a:latin typeface="+mn-lt"/>
        </a:defRPr>
      </a:lvl8pPr>
      <a:lvl9pPr marL="11733813" indent="-1058140" algn="l" defTabSz="4228713" rtl="0" eaLnBrk="0" fontAlgn="base" hangingPunct="0">
        <a:spcBef>
          <a:spcPct val="20000"/>
        </a:spcBef>
        <a:spcAft>
          <a:spcPct val="0"/>
        </a:spcAft>
        <a:buChar char="»"/>
        <a:defRPr sz="9200">
          <a:solidFill>
            <a:schemeClr val="tx1"/>
          </a:solidFill>
          <a:latin typeface="+mn-lt"/>
        </a:defRPr>
      </a:lvl9pPr>
    </p:bodyStyle>
    <p:otherStyle>
      <a:defPPr>
        <a:defRPr lang="pt-BR"/>
      </a:defPPr>
      <a:lvl1pPr marL="0" algn="l" defTabSz="1108161" rtl="0" eaLnBrk="1" latinLnBrk="0" hangingPunct="1">
        <a:defRPr sz="2200" kern="1200">
          <a:solidFill>
            <a:schemeClr val="tx1"/>
          </a:solidFill>
          <a:latin typeface="+mn-lt"/>
          <a:ea typeface="+mn-ea"/>
          <a:cs typeface="+mn-cs"/>
        </a:defRPr>
      </a:lvl1pPr>
      <a:lvl2pPr marL="554081" algn="l" defTabSz="1108161" rtl="0" eaLnBrk="1" latinLnBrk="0" hangingPunct="1">
        <a:defRPr sz="2200" kern="1200">
          <a:solidFill>
            <a:schemeClr val="tx1"/>
          </a:solidFill>
          <a:latin typeface="+mn-lt"/>
          <a:ea typeface="+mn-ea"/>
          <a:cs typeface="+mn-cs"/>
        </a:defRPr>
      </a:lvl2pPr>
      <a:lvl3pPr marL="1108161" algn="l" defTabSz="1108161" rtl="0" eaLnBrk="1" latinLnBrk="0" hangingPunct="1">
        <a:defRPr sz="2200" kern="1200">
          <a:solidFill>
            <a:schemeClr val="tx1"/>
          </a:solidFill>
          <a:latin typeface="+mn-lt"/>
          <a:ea typeface="+mn-ea"/>
          <a:cs typeface="+mn-cs"/>
        </a:defRPr>
      </a:lvl3pPr>
      <a:lvl4pPr marL="1662242" algn="l" defTabSz="1108161" rtl="0" eaLnBrk="1" latinLnBrk="0" hangingPunct="1">
        <a:defRPr sz="2200" kern="1200">
          <a:solidFill>
            <a:schemeClr val="tx1"/>
          </a:solidFill>
          <a:latin typeface="+mn-lt"/>
          <a:ea typeface="+mn-ea"/>
          <a:cs typeface="+mn-cs"/>
        </a:defRPr>
      </a:lvl4pPr>
      <a:lvl5pPr marL="2216323" algn="l" defTabSz="1108161" rtl="0" eaLnBrk="1" latinLnBrk="0" hangingPunct="1">
        <a:defRPr sz="2200" kern="1200">
          <a:solidFill>
            <a:schemeClr val="tx1"/>
          </a:solidFill>
          <a:latin typeface="+mn-lt"/>
          <a:ea typeface="+mn-ea"/>
          <a:cs typeface="+mn-cs"/>
        </a:defRPr>
      </a:lvl5pPr>
      <a:lvl6pPr marL="2770403" algn="l" defTabSz="1108161" rtl="0" eaLnBrk="1" latinLnBrk="0" hangingPunct="1">
        <a:defRPr sz="2200" kern="1200">
          <a:solidFill>
            <a:schemeClr val="tx1"/>
          </a:solidFill>
          <a:latin typeface="+mn-lt"/>
          <a:ea typeface="+mn-ea"/>
          <a:cs typeface="+mn-cs"/>
        </a:defRPr>
      </a:lvl6pPr>
      <a:lvl7pPr marL="3324484" algn="l" defTabSz="1108161" rtl="0" eaLnBrk="1" latinLnBrk="0" hangingPunct="1">
        <a:defRPr sz="2200" kern="1200">
          <a:solidFill>
            <a:schemeClr val="tx1"/>
          </a:solidFill>
          <a:latin typeface="+mn-lt"/>
          <a:ea typeface="+mn-ea"/>
          <a:cs typeface="+mn-cs"/>
        </a:defRPr>
      </a:lvl7pPr>
      <a:lvl8pPr marL="3878565" algn="l" defTabSz="1108161" rtl="0" eaLnBrk="1" latinLnBrk="0" hangingPunct="1">
        <a:defRPr sz="2200" kern="1200">
          <a:solidFill>
            <a:schemeClr val="tx1"/>
          </a:solidFill>
          <a:latin typeface="+mn-lt"/>
          <a:ea typeface="+mn-ea"/>
          <a:cs typeface="+mn-cs"/>
        </a:defRPr>
      </a:lvl8pPr>
      <a:lvl9pPr marL="4432645" algn="l" defTabSz="1108161"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9" name="CaixaDeTexto 19">
            <a:extLst>
              <a:ext uri="{FF2B5EF4-FFF2-40B4-BE49-F238E27FC236}">
                <a16:creationId xmlns:a16="http://schemas.microsoft.com/office/drawing/2014/main" id="{7C6B0833-5AC0-4AB8-B370-9B843BDCB61B}"/>
              </a:ext>
            </a:extLst>
          </p:cNvPr>
          <p:cNvSpPr txBox="1">
            <a:spLocks noChangeArrowheads="1"/>
          </p:cNvSpPr>
          <p:nvPr/>
        </p:nvSpPr>
        <p:spPr bwMode="auto">
          <a:xfrm>
            <a:off x="11198224" y="21290001"/>
            <a:ext cx="17195801"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p>
            <a:pPr algn="just"/>
            <a:r>
              <a:rPr lang="pt-BR" altLang="pt-BR" sz="3000" b="1" dirty="0">
                <a:latin typeface="Arial"/>
                <a:ea typeface="ヒラギノ角ゴ Pro W3"/>
                <a:cs typeface="Arial"/>
              </a:rPr>
              <a:t>Resultados: </a:t>
            </a:r>
            <a:r>
              <a:rPr lang="pt-BR" sz="3000" dirty="0">
                <a:latin typeface="Arial"/>
                <a:ea typeface="ヒラギノ角ゴ Pro W3"/>
                <a:cs typeface="Arial"/>
              </a:rPr>
              <a:t>Para avaliação das redes, foi utilizada a métrica MeanIoU nas imagens do conjunto de teste. Foram geradas, para cada pipeline, 1242 máscaras de segmentação para as imagens de ressonância magnética do tipo Flair. Por se tratar de três modelos U-Net, os modelos se comportaram similarmente uns aos outros. Porém, os modelos 1 e 2 contém modificações feitas pelos autores em seus respectivos trabalhos, A Tabela 1 apresenta os valores médios da métrica IoU, resultantes dos treinamentos dos modelos propostos nos pipelines 1, 2 e 3. No total de amostras do conjunto de teste, o Firefly foi capaz de otimizar 77% delas para uma melhor métrica, o que corresponde a 962 de um total de 1242 amostras. Como, segundo experimento utilizando o Firefly, foi utilizada a otimização para realizar a ponderação com apenas as imagens resultantes dos pipelines 1 e 2. Estes foram escolhidos devido aos resultados apresentados: o pipeline 1 apresenta a melhor métrica, porém, o resultado da métrica do pipeline fica em último lugar. Após a combinação das 3 máscaras resultantes dos pipelines, o algoritmo Firefly otimizou os resultados em 1.86%, de acordo também com a métrica MeanIoU.</a:t>
            </a:r>
          </a:p>
        </p:txBody>
      </p:sp>
      <p:sp>
        <p:nvSpPr>
          <p:cNvPr id="4098" name="Line 33">
            <a:extLst>
              <a:ext uri="{FF2B5EF4-FFF2-40B4-BE49-F238E27FC236}">
                <a16:creationId xmlns:a16="http://schemas.microsoft.com/office/drawing/2014/main" id="{737BD2FD-F49C-4559-8598-D6D1020136C9}"/>
              </a:ext>
            </a:extLst>
          </p:cNvPr>
          <p:cNvSpPr>
            <a:spLocks noChangeShapeType="1"/>
          </p:cNvSpPr>
          <p:nvPr/>
        </p:nvSpPr>
        <p:spPr bwMode="auto">
          <a:xfrm>
            <a:off x="71438" y="8564563"/>
            <a:ext cx="28803600" cy="0"/>
          </a:xfrm>
          <a:prstGeom prst="line">
            <a:avLst/>
          </a:prstGeom>
          <a:noFill/>
          <a:ln w="127000">
            <a:solidFill>
              <a:srgbClr val="101D61"/>
            </a:solidFill>
            <a:round/>
            <a:headEnd/>
            <a:tailEnd/>
          </a:ln>
          <a:extLst>
            <a:ext uri="{909E8E84-426E-40DD-AFC4-6F175D3DCCD1}">
              <a14:hiddenFill xmlns:a14="http://schemas.microsoft.com/office/drawing/2010/main">
                <a:noFill/>
              </a14:hiddenFill>
            </a:ext>
          </a:extLst>
        </p:spPr>
        <p:txBody>
          <a:bodyPr lIns="110816" tIns="55408" rIns="110816" bIns="55408"/>
          <a:lstStyle/>
          <a:p>
            <a:endParaRPr lang="pt-BR" dirty="0"/>
          </a:p>
        </p:txBody>
      </p:sp>
      <p:sp>
        <p:nvSpPr>
          <p:cNvPr id="24" name="Round Same Side Corner Rectangle 23">
            <a:extLst>
              <a:ext uri="{FF2B5EF4-FFF2-40B4-BE49-F238E27FC236}">
                <a16:creationId xmlns:a16="http://schemas.microsoft.com/office/drawing/2014/main" id="{9C425E69-BF8C-41A7-BE6E-EE27D047609F}"/>
              </a:ext>
            </a:extLst>
          </p:cNvPr>
          <p:cNvSpPr/>
          <p:nvPr/>
        </p:nvSpPr>
        <p:spPr bwMode="auto">
          <a:xfrm rot="5400000">
            <a:off x="9498806" y="-9049543"/>
            <a:ext cx="1741487" cy="20739100"/>
          </a:xfrm>
          <a:prstGeom prst="round2SameRect">
            <a:avLst/>
          </a:prstGeom>
          <a:solidFill>
            <a:srgbClr val="101D61"/>
          </a:solidFill>
          <a:ln w="9525" cap="flat" cmpd="sng" algn="ctr">
            <a:noFill/>
            <a:prstDash val="solid"/>
            <a:round/>
            <a:headEnd type="none" w="med" len="med"/>
            <a:tailEnd type="none" w="med" len="med"/>
          </a:ln>
          <a:effectLst/>
        </p:spPr>
        <p:txBody>
          <a:bodyPr/>
          <a:lstStyle/>
          <a:p>
            <a:pPr>
              <a:defRPr/>
            </a:pPr>
            <a:endParaRPr lang="pt-BR" sz="2400" dirty="0">
              <a:latin typeface="Times New Roman"/>
              <a:cs typeface="ヒラギノ角ゴ Pro W3" charset="-128"/>
            </a:endParaRPr>
          </a:p>
        </p:txBody>
      </p:sp>
      <p:sp>
        <p:nvSpPr>
          <p:cNvPr id="4100" name="TextBox 10">
            <a:extLst>
              <a:ext uri="{FF2B5EF4-FFF2-40B4-BE49-F238E27FC236}">
                <a16:creationId xmlns:a16="http://schemas.microsoft.com/office/drawing/2014/main" id="{BD01DBEE-C575-49E6-8644-CC69147C7805}"/>
              </a:ext>
            </a:extLst>
          </p:cNvPr>
          <p:cNvSpPr txBox="1">
            <a:spLocks noChangeArrowheads="1"/>
          </p:cNvSpPr>
          <p:nvPr/>
        </p:nvSpPr>
        <p:spPr bwMode="auto">
          <a:xfrm>
            <a:off x="1800225" y="787400"/>
            <a:ext cx="165623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altLang="pt-BR" sz="6600" b="1" dirty="0">
                <a:solidFill>
                  <a:schemeClr val="bg1"/>
                </a:solidFill>
                <a:latin typeface="Arial" panose="020B0604020202020204" pitchFamily="34" charset="0"/>
              </a:rPr>
              <a:t>CIÊNCIA DA COMPUTAÇÃO</a:t>
            </a:r>
          </a:p>
        </p:txBody>
      </p:sp>
      <p:pic>
        <p:nvPicPr>
          <p:cNvPr id="4101" name="Imagem 4" descr="Uma imagem contendo jogador, televisão, monitor, escuro&#10;&#10;Descrição gerada automaticamente">
            <a:extLst>
              <a:ext uri="{FF2B5EF4-FFF2-40B4-BE49-F238E27FC236}">
                <a16:creationId xmlns:a16="http://schemas.microsoft.com/office/drawing/2014/main" id="{2A55A220-07EB-486B-898B-9FC5219768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38879463"/>
            <a:ext cx="28944888" cy="450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Imagem 6" descr="Texto, Logotipo&#10;&#10;Descrição gerada automaticamente">
            <a:extLst>
              <a:ext uri="{FF2B5EF4-FFF2-40B4-BE49-F238E27FC236}">
                <a16:creationId xmlns:a16="http://schemas.microsoft.com/office/drawing/2014/main" id="{47CBACD1-56E1-490D-80F2-E840137AA3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39488" y="39708138"/>
            <a:ext cx="3092450"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Imagem 4" descr="Uma imagem contendo desenho, relógio, placa&#10;&#10;Descrição gerada automaticamente">
            <a:extLst>
              <a:ext uri="{FF2B5EF4-FFF2-40B4-BE49-F238E27FC236}">
                <a16:creationId xmlns:a16="http://schemas.microsoft.com/office/drawing/2014/main" id="{274C9909-76A9-47C5-AE7F-0F1290DB43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900" y="39816088"/>
            <a:ext cx="8943975"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11">
            <a:extLst>
              <a:ext uri="{FF2B5EF4-FFF2-40B4-BE49-F238E27FC236}">
                <a16:creationId xmlns:a16="http://schemas.microsoft.com/office/drawing/2014/main" id="{A2F4C972-5D07-4C35-AD45-85854F1554E5}"/>
              </a:ext>
            </a:extLst>
          </p:cNvPr>
          <p:cNvSpPr txBox="1">
            <a:spLocks noChangeArrowheads="1"/>
          </p:cNvSpPr>
          <p:nvPr/>
        </p:nvSpPr>
        <p:spPr bwMode="auto">
          <a:xfrm>
            <a:off x="12701" y="2754315"/>
            <a:ext cx="28803600" cy="2259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r>
              <a:rPr lang="pt-BR" altLang="pt-BR" sz="7000" dirty="0">
                <a:solidFill>
                  <a:srgbClr val="0070C0"/>
                </a:solidFill>
                <a:latin typeface="Arial" panose="020B0604020202020204" pitchFamily="34" charset="0"/>
                <a:cs typeface="Arial" panose="020B0604020202020204" pitchFamily="34" charset="0"/>
              </a:rPr>
              <a:t>Diagnóstico automático em imagens médicas combinando arquiteturas de aprendizado de máquina com algoritmos Bio-Inspirados</a:t>
            </a:r>
            <a:endParaRPr lang="pt-BR" altLang="pt-BR" sz="7000" b="1" dirty="0">
              <a:solidFill>
                <a:srgbClr val="0076B7"/>
              </a:solidFill>
              <a:latin typeface="Arial" panose="020B0604020202020204" pitchFamily="34" charset="0"/>
            </a:endParaRPr>
          </a:p>
        </p:txBody>
      </p:sp>
      <p:sp>
        <p:nvSpPr>
          <p:cNvPr id="4105" name="Text Box 12">
            <a:extLst>
              <a:ext uri="{FF2B5EF4-FFF2-40B4-BE49-F238E27FC236}">
                <a16:creationId xmlns:a16="http://schemas.microsoft.com/office/drawing/2014/main" id="{384905FF-8D71-41B6-ABC9-1E93A6899D56}"/>
              </a:ext>
            </a:extLst>
          </p:cNvPr>
          <p:cNvSpPr txBox="1">
            <a:spLocks noChangeArrowheads="1"/>
          </p:cNvSpPr>
          <p:nvPr/>
        </p:nvSpPr>
        <p:spPr bwMode="auto">
          <a:xfrm>
            <a:off x="49213" y="5803900"/>
            <a:ext cx="28803600" cy="2075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spcBef>
                <a:spcPts val="600"/>
              </a:spcBef>
            </a:pPr>
            <a:r>
              <a:rPr lang="pt-BR" altLang="pt-BR" sz="4100" b="1" dirty="0">
                <a:solidFill>
                  <a:srgbClr val="0076B7"/>
                </a:solidFill>
                <a:latin typeface="Arial" panose="020B0604020202020204" pitchFamily="34" charset="0"/>
              </a:rPr>
              <a:t>Aluno:</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cs typeface="Arial" panose="020B0604020202020204" pitchFamily="34" charset="0"/>
              </a:rPr>
              <a:t>Anderson Simao da Silva, Vitor Zamignani Maluf, Stela Fernandes de Almeida e Vinicius de Andrade Silva </a:t>
            </a:r>
            <a:r>
              <a:rPr lang="pt-BR" altLang="pt-BR" sz="4100" dirty="0">
                <a:latin typeface="Arial" panose="020B0604020202020204" pitchFamily="34" charset="0"/>
              </a:rPr>
              <a:t>(simao.anderson4@gmail.com, vitorzamignanim@gmail.com, unifstalmeida@fei.edu.br, unifvsilva@fei.edu.br)</a:t>
            </a:r>
          </a:p>
          <a:p>
            <a:pPr algn="ctr">
              <a:spcBef>
                <a:spcPts val="600"/>
              </a:spcBef>
            </a:pPr>
            <a:r>
              <a:rPr lang="pt-BR" altLang="pt-BR" sz="4100" b="1" dirty="0">
                <a:solidFill>
                  <a:srgbClr val="0076B7"/>
                </a:solidFill>
                <a:latin typeface="Arial" panose="020B0604020202020204" pitchFamily="34" charset="0"/>
              </a:rPr>
              <a:t>Orientador:</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rPr>
              <a:t>Prof. Dr. </a:t>
            </a:r>
            <a:r>
              <a:rPr lang="pt-BR" altLang="pt-BR" sz="4100" dirty="0">
                <a:latin typeface="Arial" panose="020B0604020202020204" pitchFamily="34" charset="0"/>
                <a:cs typeface="Arial" panose="020B0604020202020204" pitchFamily="34" charset="0"/>
              </a:rPr>
              <a:t>Paulo Sérgio Silva Rodrigues </a:t>
            </a:r>
            <a:r>
              <a:rPr lang="pt-BR" altLang="pt-BR" sz="4100" dirty="0">
                <a:latin typeface="Arial" panose="020B0604020202020204" pitchFamily="34" charset="0"/>
              </a:rPr>
              <a:t>(psergio@fei.edu.br)</a:t>
            </a:r>
            <a:endParaRPr lang="pt-BR" altLang="pt-BR" sz="4100" dirty="0">
              <a:solidFill>
                <a:srgbClr val="0099CC"/>
              </a:solidFill>
              <a:latin typeface="Arial" panose="020B0604020202020204" pitchFamily="34" charset="0"/>
            </a:endParaRPr>
          </a:p>
        </p:txBody>
      </p:sp>
      <p:sp>
        <p:nvSpPr>
          <p:cNvPr id="4106" name="CaixaDeTexto 1">
            <a:extLst>
              <a:ext uri="{FF2B5EF4-FFF2-40B4-BE49-F238E27FC236}">
                <a16:creationId xmlns:a16="http://schemas.microsoft.com/office/drawing/2014/main" id="{7CB8E3AD-6D55-4872-AB0D-9DE495A03E89}"/>
              </a:ext>
            </a:extLst>
          </p:cNvPr>
          <p:cNvSpPr txBox="1">
            <a:spLocks noChangeArrowheads="1"/>
          </p:cNvSpPr>
          <p:nvPr/>
        </p:nvSpPr>
        <p:spPr bwMode="auto">
          <a:xfrm>
            <a:off x="409575" y="9091613"/>
            <a:ext cx="10188575" cy="1532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altLang="pt-BR" sz="3000" b="1" dirty="0">
                <a:latin typeface="Arial" panose="020B0604020202020204" pitchFamily="34" charset="0"/>
                <a:cs typeface="Arial" panose="020B0604020202020204" pitchFamily="34" charset="0"/>
              </a:rPr>
              <a:t>Resumo: </a:t>
            </a:r>
            <a:r>
              <a:rPr lang="pt-BR" altLang="pt-BR" sz="3000" dirty="0">
                <a:latin typeface="Arial" panose="020B0604020202020204" pitchFamily="34" charset="0"/>
                <a:cs typeface="Arial" panose="020B0604020202020204" pitchFamily="34" charset="0"/>
              </a:rPr>
              <a:t>Exames laboratoriais de Ressonância Magnética vêm sendo utilizados para diagnósticos médicos, como a identificação de tumores e lesões. Recentemente, devido ao grande desenvolvimento  tanto de hardware quanto de aprendizado de máquina, a área médica tem se beneficiado da automatização de análises clínicas, os chamados Sistemas CAD (</a:t>
            </a:r>
            <a:r>
              <a:rPr lang="pt-BR" altLang="pt-BR" sz="3000" i="1" dirty="0">
                <a:latin typeface="Arial" panose="020B0604020202020204" pitchFamily="34" charset="0"/>
                <a:cs typeface="Arial" panose="020B0604020202020204" pitchFamily="34" charset="0"/>
              </a:rPr>
              <a:t>Computer Aided Diagnosis</a:t>
            </a:r>
            <a:r>
              <a:rPr lang="pt-BR" altLang="pt-BR" sz="3000" dirty="0">
                <a:latin typeface="Arial" panose="020B0604020202020204" pitchFamily="34" charset="0"/>
                <a:cs typeface="Arial" panose="020B0604020202020204" pitchFamily="34" charset="0"/>
              </a:rPr>
              <a:t>). No entanto, ao mesmo tempo que esses avanços trazem benefícios na área da medicina, o seu rápido desenvolvimento tem gerado um grande volume de dados e informações, tornando tanto o diagnóstico quanto o gerenciamento de dados uma tarefa desafiadora. Contudo, algumas técnicas clássicas para processamento de informações, bem como técnicas modernas como Redes Neurais Profundas, tem sido aplicadas com sucesso na intenção de automatizar esses diagnósticos. No entanto, o diagnóstico automático é um processo que depende de vários passos, sendo um dos principais a etapa de segmentação, onde as regiões de interesse são delimitadas antes de sua classificação como lesão. Assim, vários algoritmos têm sido propostos visando sobretudo a segmentação dessas regiões, todos com resultados promissores mas competindo entre si.  O presente trabalho propõe uma nova metodologia para diagnóstico automático de lesões em imagens de Ressonância Magnética, utilizando uma combinação de três pipelines modernos e atuais de segmentação de imagens, ponderando cada pipeline através de um método de otimização bio-inspirada. Nossa proposta foi testada na base de dados BraTS19 e os resultados mostram que o algoritmo de otimização </a:t>
            </a:r>
            <a:r>
              <a:rPr lang="pt-BR" altLang="pt-BR" sz="3000" i="1" dirty="0">
                <a:latin typeface="Arial" panose="020B0604020202020204" pitchFamily="34" charset="0"/>
                <a:cs typeface="Arial" panose="020B0604020202020204" pitchFamily="34" charset="0"/>
              </a:rPr>
              <a:t>Firefly</a:t>
            </a:r>
            <a:r>
              <a:rPr lang="pt-BR" altLang="pt-BR" sz="3000" dirty="0">
                <a:latin typeface="Arial" panose="020B0604020202020204" pitchFamily="34" charset="0"/>
                <a:cs typeface="Arial" panose="020B0604020202020204" pitchFamily="34" charset="0"/>
              </a:rPr>
              <a:t> é capaz de otimizar uma ponderação de segmentações para 1.54% melhor que o estado-da-arte, considerando a métrica </a:t>
            </a:r>
            <a:r>
              <a:rPr lang="pt-BR" altLang="pt-BR" sz="3000" i="1" dirty="0">
                <a:latin typeface="Arial" panose="020B0604020202020204" pitchFamily="34" charset="0"/>
                <a:cs typeface="Arial" panose="020B0604020202020204" pitchFamily="34" charset="0"/>
              </a:rPr>
              <a:t>MeanIoU</a:t>
            </a:r>
            <a:r>
              <a:rPr lang="pt-BR" altLang="pt-BR" sz="3000" dirty="0">
                <a:latin typeface="Arial" panose="020B0604020202020204" pitchFamily="34" charset="0"/>
                <a:cs typeface="Arial" panose="020B0604020202020204" pitchFamily="34" charset="0"/>
              </a:rPr>
              <a:t>.</a:t>
            </a:r>
            <a:endParaRPr lang="pt-BR" altLang="pt-BR" sz="3000" b="1" dirty="0">
              <a:latin typeface="Arial" panose="020B0604020202020204" pitchFamily="34" charset="0"/>
              <a:cs typeface="Arial" panose="020B0604020202020204" pitchFamily="34" charset="0"/>
            </a:endParaRPr>
          </a:p>
        </p:txBody>
      </p:sp>
      <p:sp>
        <p:nvSpPr>
          <p:cNvPr id="4107" name="CaixaDeTexto 19">
            <a:extLst>
              <a:ext uri="{FF2B5EF4-FFF2-40B4-BE49-F238E27FC236}">
                <a16:creationId xmlns:a16="http://schemas.microsoft.com/office/drawing/2014/main" id="{80BAF966-A05E-46C4-996F-30AF8AB9E6F2}"/>
              </a:ext>
            </a:extLst>
          </p:cNvPr>
          <p:cNvSpPr txBox="1">
            <a:spLocks noChangeArrowheads="1"/>
          </p:cNvSpPr>
          <p:nvPr/>
        </p:nvSpPr>
        <p:spPr bwMode="auto">
          <a:xfrm>
            <a:off x="482599" y="25269500"/>
            <a:ext cx="10188575" cy="1348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altLang="pt-BR" sz="3000" b="1" dirty="0">
                <a:latin typeface="Arial" panose="020B0604020202020204" pitchFamily="34" charset="0"/>
                <a:cs typeface="Arial" panose="020B0604020202020204" pitchFamily="34" charset="0"/>
              </a:rPr>
              <a:t>Descrição: </a:t>
            </a:r>
            <a:r>
              <a:rPr lang="pt-BR" altLang="pt-BR" sz="3000" dirty="0">
                <a:latin typeface="Arial" panose="020B0604020202020204" pitchFamily="34" charset="0"/>
                <a:cs typeface="Arial" panose="020B0604020202020204" pitchFamily="34" charset="0"/>
              </a:rPr>
              <a:t>Nas últimas décadas a área médica vem utilizando em larga escala exames de imagens laboratoriais para auxiliar em diagnósticos de pacientes. Exames de Ressonância Magnética possibilitam o reconhecimento de tumores e lesões em diversas regiões do corpo humano, sendo possível visualizar suas características como tamanho, localização e até mesmo o estágio ou gravidade do problema. No entanto em alguns casos devido ao grande volume de dados, o diagnóstico a partir desses exames se torna uma tarefa difícil para um profissional. Algumas imagens podem ser geradas com ruídos ou o tamanho do tumor ou lesão pode ser muito pequeno, dificultando um diagnóstico mais preciso e, com isso, sendo necessário a realização de novos exames ou da análise da mesma imagem por mais profissionais. Assim, o presente trabalho propõe uma nova metodologia para diagnóstico automático de lesões em imagens de Ressonância Magnética, utilizando uma combinação de três pipelines modernos e atuais de segmentação de imagens, ponderando cada pipeline através de um método de otimização bio-inspirada, testada na base de dados BraTS19. Os resultados obtidos mostram que o algoritmo de otimização Firefly é capaz de otimizar uma ponderação de segmentações para 1.54% melhor que o estado-da-arte, considerando a métrica MeanIoU, mostrando que a metodologia aqui proposta mostra que a combinação ponderada de pipelines do estado-da-arte é uma estratégia promissora que pode levar ao avanço desse estado-da-arte.</a:t>
            </a:r>
          </a:p>
        </p:txBody>
      </p:sp>
      <p:sp>
        <p:nvSpPr>
          <p:cNvPr id="4108" name="CaixaDeTexto 19">
            <a:extLst>
              <a:ext uri="{FF2B5EF4-FFF2-40B4-BE49-F238E27FC236}">
                <a16:creationId xmlns:a16="http://schemas.microsoft.com/office/drawing/2014/main" id="{BA5AD860-75EE-4ACD-8BF4-71CBED9045A3}"/>
              </a:ext>
            </a:extLst>
          </p:cNvPr>
          <p:cNvSpPr txBox="1">
            <a:spLocks noChangeArrowheads="1"/>
          </p:cNvSpPr>
          <p:nvPr/>
        </p:nvSpPr>
        <p:spPr bwMode="auto">
          <a:xfrm>
            <a:off x="11125200" y="9057011"/>
            <a:ext cx="1726882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3000" b="1" dirty="0">
                <a:latin typeface="Arial" panose="020B0604020202020204" pitchFamily="34" charset="0"/>
                <a:cs typeface="Arial" panose="020B0604020202020204" pitchFamily="34" charset="0"/>
              </a:rPr>
              <a:t>Metodologia utilizada</a:t>
            </a:r>
            <a:r>
              <a:rPr lang="pt-BR" altLang="pt-BR" sz="3000" dirty="0">
                <a:latin typeface="Arial" panose="020B0604020202020204" pitchFamily="34" charset="0"/>
                <a:cs typeface="Arial" panose="020B0604020202020204" pitchFamily="34" charset="0"/>
              </a:rPr>
              <a:t>: A metodologia proposta desse trabalho consiste em seis etapas, mostradas no diagrama da Figura 1. A base de dados utilizada nesse trabalho contém imagens de ressonância magnética e são utilizadas como entrada na metodologia. Essas imagens então passam por uma tarefa de pré-processamento, onde as imagens são extraídas, redimensionadas e agrupadas em conjuntos. As etapas 2, 3 e 4 representam os </a:t>
            </a:r>
            <a:r>
              <a:rPr lang="pt-BR" altLang="pt-BR" sz="3000" i="1" dirty="0">
                <a:latin typeface="Arial" panose="020B0604020202020204" pitchFamily="34" charset="0"/>
                <a:cs typeface="Arial" panose="020B0604020202020204" pitchFamily="34" charset="0"/>
              </a:rPr>
              <a:t>pipelines</a:t>
            </a:r>
            <a:r>
              <a:rPr lang="pt-BR" altLang="pt-BR" sz="3000" dirty="0">
                <a:latin typeface="Arial" panose="020B0604020202020204" pitchFamily="34" charset="0"/>
                <a:cs typeface="Arial" panose="020B0604020202020204" pitchFamily="34" charset="0"/>
              </a:rPr>
              <a:t> escolhidos distintamente da literatura atual, cada um dos </a:t>
            </a:r>
            <a:r>
              <a:rPr lang="pt-BR" altLang="pt-BR" sz="3000" i="1" dirty="0">
                <a:latin typeface="Arial" panose="020B0604020202020204" pitchFamily="34" charset="0"/>
                <a:cs typeface="Arial" panose="020B0604020202020204" pitchFamily="34" charset="0"/>
              </a:rPr>
              <a:t>pipelines</a:t>
            </a:r>
            <a:r>
              <a:rPr lang="pt-BR" altLang="pt-BR" sz="3000" dirty="0">
                <a:latin typeface="Arial" panose="020B0604020202020204" pitchFamily="34" charset="0"/>
                <a:cs typeface="Arial" panose="020B0604020202020204" pitchFamily="34" charset="0"/>
              </a:rPr>
              <a:t> tem como entrada as imagens geradas pela etapa 1 e realizam sua respectiva segmentação. A etapa 5 consiste em combinar e ponderar os três resultados obtidos (imagens segmentadas) pelas etapas 2, 3 e 4 a fim de se obter uma nova segmentação. Utilizando o algoritmo bio-inspirado, a etapa 6 realiza a otimização dos pesos que ponderam as imagens na etapa 5, para uma melhor segmentação resultante.</a:t>
            </a:r>
            <a:endParaRPr lang="pt-BR" altLang="pt-BR" sz="3000" b="1" dirty="0">
              <a:latin typeface="Arial" panose="020B0604020202020204" pitchFamily="34" charset="0"/>
              <a:cs typeface="Arial" panose="020B0604020202020204" pitchFamily="34" charset="0"/>
            </a:endParaRPr>
          </a:p>
        </p:txBody>
      </p:sp>
      <p:sp>
        <p:nvSpPr>
          <p:cNvPr id="4110" name="Retângulo 6">
            <a:extLst>
              <a:ext uri="{FF2B5EF4-FFF2-40B4-BE49-F238E27FC236}">
                <a16:creationId xmlns:a16="http://schemas.microsoft.com/office/drawing/2014/main" id="{8C2BDD5D-ECB8-46B9-B87E-1D8CE57CA25A}"/>
              </a:ext>
            </a:extLst>
          </p:cNvPr>
          <p:cNvSpPr>
            <a:spLocks noChangeArrowheads="1"/>
          </p:cNvSpPr>
          <p:nvPr/>
        </p:nvSpPr>
        <p:spPr bwMode="auto">
          <a:xfrm>
            <a:off x="11125199" y="35426126"/>
            <a:ext cx="171958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3000" b="1" dirty="0">
                <a:latin typeface="Arial" panose="020B0604020202020204" pitchFamily="34" charset="0"/>
                <a:cs typeface="Arial" panose="020B0604020202020204" pitchFamily="34" charset="0"/>
              </a:rPr>
              <a:t>Conclusão: </a:t>
            </a:r>
            <a:r>
              <a:rPr lang="pt-BR" altLang="pt-BR" sz="3000" dirty="0">
                <a:latin typeface="Arial" panose="020B0604020202020204" pitchFamily="34" charset="0"/>
                <a:cs typeface="Arial" panose="020B0604020202020204" pitchFamily="34" charset="0"/>
              </a:rPr>
              <a:t>Quando a otimização é feita ponderando três imagens, a métrica obtida é 1.85% maior do que o resultado apresentado pelo </a:t>
            </a:r>
            <a:r>
              <a:rPr lang="pt-BR" altLang="pt-BR" sz="3000" i="1" dirty="0">
                <a:latin typeface="Arial" panose="020B0604020202020204" pitchFamily="34" charset="0"/>
                <a:cs typeface="Arial" panose="020B0604020202020204" pitchFamily="34" charset="0"/>
              </a:rPr>
              <a:t>pipeline</a:t>
            </a:r>
            <a:r>
              <a:rPr lang="pt-BR" altLang="pt-BR" sz="3000" dirty="0">
                <a:latin typeface="Arial" panose="020B0604020202020204" pitchFamily="34" charset="0"/>
                <a:cs typeface="Arial" panose="020B0604020202020204" pitchFamily="34" charset="0"/>
              </a:rPr>
              <a:t> 1,que foi escolhido para comparação por apresentar o melhor resultado entre os três </a:t>
            </a:r>
            <a:r>
              <a:rPr lang="pt-BR" altLang="pt-BR" sz="3000" i="1" dirty="0">
                <a:latin typeface="Arial" panose="020B0604020202020204" pitchFamily="34" charset="0"/>
                <a:cs typeface="Arial" panose="020B0604020202020204" pitchFamily="34" charset="0"/>
              </a:rPr>
              <a:t>pipelines</a:t>
            </a:r>
            <a:r>
              <a:rPr lang="pt-BR" altLang="pt-BR" sz="3000" dirty="0">
                <a:latin typeface="Arial" panose="020B0604020202020204" pitchFamily="34" charset="0"/>
                <a:cs typeface="Arial" panose="020B0604020202020204" pitchFamily="34" charset="0"/>
              </a:rPr>
              <a:t>. Por outro lado, quando são utilizadas apenas duas imagens para ponderação, a otimização atinge uma métrica 0.54% mais baixa do que a otimização ponderando três imagens e 1.34% melhor do que a métrica obtida pelo </a:t>
            </a:r>
            <a:r>
              <a:rPr lang="pt-BR" altLang="pt-BR" sz="3000" i="1" dirty="0">
                <a:latin typeface="Arial" panose="020B0604020202020204" pitchFamily="34" charset="0"/>
                <a:cs typeface="Arial" panose="020B0604020202020204" pitchFamily="34" charset="0"/>
              </a:rPr>
              <a:t>pipeline</a:t>
            </a:r>
            <a:r>
              <a:rPr lang="pt-BR" altLang="pt-BR" sz="3000" dirty="0">
                <a:latin typeface="Arial" panose="020B0604020202020204" pitchFamily="34" charset="0"/>
                <a:cs typeface="Arial" panose="020B0604020202020204" pitchFamily="34" charset="0"/>
              </a:rPr>
              <a:t> 1.  Contudo, apesar da otimização ter resultados melhores ponderando apenas duas imagens, o melhor cenário obtido é quando se utiliza três imagens para ponderação, resultando numa métrica mais alta.</a:t>
            </a:r>
          </a:p>
        </p:txBody>
      </p:sp>
      <p:sp>
        <p:nvSpPr>
          <p:cNvPr id="4113" name="CaixaDeTexto 12">
            <a:extLst>
              <a:ext uri="{FF2B5EF4-FFF2-40B4-BE49-F238E27FC236}">
                <a16:creationId xmlns:a16="http://schemas.microsoft.com/office/drawing/2014/main" id="{91413DF3-E2D7-4E6A-A7EE-9E2883BD32C3}"/>
              </a:ext>
            </a:extLst>
          </p:cNvPr>
          <p:cNvSpPr txBox="1">
            <a:spLocks noChangeArrowheads="1"/>
          </p:cNvSpPr>
          <p:nvPr/>
        </p:nvSpPr>
        <p:spPr bwMode="auto">
          <a:xfrm>
            <a:off x="16518555" y="20735704"/>
            <a:ext cx="73209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2000" dirty="0">
                <a:latin typeface="Arial" panose="020B0604020202020204" pitchFamily="34" charset="0"/>
                <a:cs typeface="Arial" panose="020B0604020202020204" pitchFamily="34" charset="0"/>
              </a:rPr>
              <a:t>Figura 1 - Diagrama esquemático da metodologia proposta.</a:t>
            </a:r>
            <a:endParaRPr lang="pt-BR" altLang="pt-BR" sz="2400" dirty="0">
              <a:latin typeface="Arial" panose="020B0604020202020204" pitchFamily="34" charset="0"/>
              <a:cs typeface="Arial" panose="020B0604020202020204" pitchFamily="34" charset="0"/>
            </a:endParaRPr>
          </a:p>
        </p:txBody>
      </p:sp>
      <p:pic>
        <p:nvPicPr>
          <p:cNvPr id="7" name="Imagem 6" descr="Uma imagem contendo Texto&#10;&#10;Descrição gerada automaticamente">
            <a:extLst>
              <a:ext uri="{FF2B5EF4-FFF2-40B4-BE49-F238E27FC236}">
                <a16:creationId xmlns:a16="http://schemas.microsoft.com/office/drawing/2014/main" id="{DEEE6DCC-904D-4A5A-91B8-640FFA5FD0C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062633" y="13894295"/>
            <a:ext cx="7320932" cy="7002631"/>
          </a:xfrm>
          <a:prstGeom prst="rect">
            <a:avLst/>
          </a:prstGeom>
        </p:spPr>
      </p:pic>
      <p:grpSp>
        <p:nvGrpSpPr>
          <p:cNvPr id="10" name="Agrupar 9">
            <a:extLst>
              <a:ext uri="{FF2B5EF4-FFF2-40B4-BE49-F238E27FC236}">
                <a16:creationId xmlns:a16="http://schemas.microsoft.com/office/drawing/2014/main" id="{0FC39AE8-D407-43E1-B01F-23E5BBCEC1D3}"/>
              </a:ext>
            </a:extLst>
          </p:cNvPr>
          <p:cNvGrpSpPr/>
          <p:nvPr/>
        </p:nvGrpSpPr>
        <p:grpSpPr>
          <a:xfrm>
            <a:off x="16062633" y="27502409"/>
            <a:ext cx="11870847" cy="7459596"/>
            <a:chOff x="14414501" y="26460647"/>
            <a:chExt cx="11664370" cy="7718195"/>
          </a:xfrm>
        </p:grpSpPr>
        <p:sp>
          <p:nvSpPr>
            <p:cNvPr id="4116" name="CaixaDeTexto 18">
              <a:extLst>
                <a:ext uri="{FF2B5EF4-FFF2-40B4-BE49-F238E27FC236}">
                  <a16:creationId xmlns:a16="http://schemas.microsoft.com/office/drawing/2014/main" id="{4D034EB4-CFD0-42AB-A37B-96C90FBFE9A2}"/>
                </a:ext>
              </a:extLst>
            </p:cNvPr>
            <p:cNvSpPr txBox="1">
              <a:spLocks noChangeArrowheads="1"/>
            </p:cNvSpPr>
            <p:nvPr/>
          </p:nvSpPr>
          <p:spPr bwMode="auto">
            <a:xfrm>
              <a:off x="14414501" y="33163179"/>
              <a:ext cx="1166437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Figura 2 - Linha superior: Amostras de máscaras de segmentação geradas pelos modelos 1, 2 e 3 e suas respectivas métricas, comparadas com o padrão-ouro. Linha inferior: A imagem resultante pela ponderação ótima gerada pelo Firefly, sua respectiva métrica e o padrão-ouro.</a:t>
              </a:r>
            </a:p>
          </p:txBody>
        </p:sp>
        <p:pic>
          <p:nvPicPr>
            <p:cNvPr id="9" name="Imagem 8">
              <a:extLst>
                <a:ext uri="{FF2B5EF4-FFF2-40B4-BE49-F238E27FC236}">
                  <a16:creationId xmlns:a16="http://schemas.microsoft.com/office/drawing/2014/main" id="{C8DADA5D-4693-40D6-B074-5DBE1319FB04}"/>
                </a:ext>
              </a:extLst>
            </p:cNvPr>
            <p:cNvPicPr>
              <a:picLocks noChangeAspect="1"/>
            </p:cNvPicPr>
            <p:nvPr/>
          </p:nvPicPr>
          <p:blipFill>
            <a:blip r:embed="rId7"/>
            <a:stretch>
              <a:fillRect/>
            </a:stretch>
          </p:blipFill>
          <p:spPr>
            <a:xfrm>
              <a:off x="15447486" y="26460647"/>
              <a:ext cx="9801753" cy="6702532"/>
            </a:xfrm>
            <a:prstGeom prst="rect">
              <a:avLst/>
            </a:prstGeom>
          </p:spPr>
        </p:pic>
      </p:grpSp>
      <p:grpSp>
        <p:nvGrpSpPr>
          <p:cNvPr id="13" name="Agrupar 12">
            <a:extLst>
              <a:ext uri="{FF2B5EF4-FFF2-40B4-BE49-F238E27FC236}">
                <a16:creationId xmlns:a16="http://schemas.microsoft.com/office/drawing/2014/main" id="{B3A29948-0F7F-44ED-8F1C-125C33538BFD}"/>
              </a:ext>
            </a:extLst>
          </p:cNvPr>
          <p:cNvGrpSpPr/>
          <p:nvPr/>
        </p:nvGrpSpPr>
        <p:grpSpPr>
          <a:xfrm>
            <a:off x="11189419" y="30265102"/>
            <a:ext cx="4873214" cy="2501581"/>
            <a:chOff x="11396371" y="27070858"/>
            <a:chExt cx="4873214" cy="2501581"/>
          </a:xfrm>
        </p:grpSpPr>
        <p:pic>
          <p:nvPicPr>
            <p:cNvPr id="12" name="Imagem 11">
              <a:extLst>
                <a:ext uri="{FF2B5EF4-FFF2-40B4-BE49-F238E27FC236}">
                  <a16:creationId xmlns:a16="http://schemas.microsoft.com/office/drawing/2014/main" id="{A35E278B-13BA-4BDF-9EEB-2DB0F191BE96}"/>
                </a:ext>
              </a:extLst>
            </p:cNvPr>
            <p:cNvPicPr>
              <a:picLocks noChangeAspect="1"/>
            </p:cNvPicPr>
            <p:nvPr/>
          </p:nvPicPr>
          <p:blipFill>
            <a:blip r:embed="rId8"/>
            <a:stretch>
              <a:fillRect/>
            </a:stretch>
          </p:blipFill>
          <p:spPr>
            <a:xfrm>
              <a:off x="11396371" y="27070858"/>
              <a:ext cx="4854541" cy="1791344"/>
            </a:xfrm>
            <a:prstGeom prst="rect">
              <a:avLst/>
            </a:prstGeom>
          </p:spPr>
        </p:pic>
        <p:sp>
          <p:nvSpPr>
            <p:cNvPr id="31" name="CaixaDeTexto 18">
              <a:extLst>
                <a:ext uri="{FF2B5EF4-FFF2-40B4-BE49-F238E27FC236}">
                  <a16:creationId xmlns:a16="http://schemas.microsoft.com/office/drawing/2014/main" id="{2E596BEC-D91E-406B-BC57-502979DA278D}"/>
                </a:ext>
              </a:extLst>
            </p:cNvPr>
            <p:cNvSpPr txBox="1">
              <a:spLocks noChangeArrowheads="1"/>
            </p:cNvSpPr>
            <p:nvPr/>
          </p:nvSpPr>
          <p:spPr bwMode="auto">
            <a:xfrm>
              <a:off x="11405176" y="28864553"/>
              <a:ext cx="48644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Tabela 1 – Resultados avaliados com a métrica </a:t>
              </a:r>
              <a:r>
                <a:rPr lang="pt-BR" altLang="pt-BR" sz="2000" i="1" dirty="0">
                  <a:latin typeface="Arial" panose="020B0604020202020204" pitchFamily="34" charset="0"/>
                  <a:cs typeface="Arial" panose="020B0604020202020204" pitchFamily="34" charset="0"/>
                </a:rPr>
                <a:t>MeanIoU</a:t>
              </a:r>
            </a:p>
          </p:txBody>
        </p:sp>
      </p:grpSp>
    </p:spTree>
  </p:cSld>
  <p:clrMapOvr>
    <a:masterClrMapping/>
  </p:clrMapOvr>
</p:sld>
</file>

<file path=ppt/theme/theme1.xml><?xml version="1.0" encoding="utf-8"?>
<a:theme xmlns:a="http://schemas.openxmlformats.org/drawingml/2006/main" name="Estrutura padrão">
  <a:themeElements>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1164</Words>
  <Application>Microsoft Office PowerPoint</Application>
  <PresentationFormat>Personalizar</PresentationFormat>
  <Paragraphs>13</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Times New Roman</vt:lpstr>
      <vt:lpstr>Estrutura padrão</vt:lpstr>
      <vt:lpstr>Apresentação do PowerPoint</vt:lpstr>
    </vt:vector>
  </TitlesOfParts>
  <Company>Fundação de Ciências Aplicadas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rodrmagn</dc:creator>
  <cp:lastModifiedBy>STELA FERNANDES DE ALMEIDA</cp:lastModifiedBy>
  <cp:revision>8</cp:revision>
  <cp:lastPrinted>2011-07-28T11:24:03Z</cp:lastPrinted>
  <dcterms:created xsi:type="dcterms:W3CDTF">2013-12-05T16:53:16Z</dcterms:created>
  <dcterms:modified xsi:type="dcterms:W3CDTF">2021-12-13T01:02:59Z</dcterms:modified>
</cp:coreProperties>
</file>